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27.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notesSlides/notesSlide28.xml" ContentType="application/vnd.openxmlformats-officedocument.presentationml.notesSlide+xml"/>
  <Override PartName="/ppt/comments/comment1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64" r:id="rId4"/>
  </p:sldMasterIdLst>
  <p:notesMasterIdLst>
    <p:notesMasterId r:id="rId41"/>
  </p:notesMasterIdLst>
  <p:handoutMasterIdLst>
    <p:handoutMasterId r:id="rId42"/>
  </p:handoutMasterIdLst>
  <p:sldIdLst>
    <p:sldId id="10972" r:id="rId5"/>
    <p:sldId id="445" r:id="rId6"/>
    <p:sldId id="310" r:id="rId7"/>
    <p:sldId id="510" r:id="rId8"/>
    <p:sldId id="449" r:id="rId9"/>
    <p:sldId id="1039" r:id="rId10"/>
    <p:sldId id="1040" r:id="rId11"/>
    <p:sldId id="547" r:id="rId12"/>
    <p:sldId id="552" r:id="rId13"/>
    <p:sldId id="517" r:id="rId14"/>
    <p:sldId id="518" r:id="rId15"/>
    <p:sldId id="519" r:id="rId16"/>
    <p:sldId id="529" r:id="rId17"/>
    <p:sldId id="1041" r:id="rId18"/>
    <p:sldId id="531" r:id="rId19"/>
    <p:sldId id="532" r:id="rId20"/>
    <p:sldId id="533" r:id="rId21"/>
    <p:sldId id="534" r:id="rId22"/>
    <p:sldId id="535" r:id="rId23"/>
    <p:sldId id="536" r:id="rId24"/>
    <p:sldId id="538" r:id="rId25"/>
    <p:sldId id="539" r:id="rId26"/>
    <p:sldId id="10973" r:id="rId27"/>
    <p:sldId id="10974" r:id="rId28"/>
    <p:sldId id="520" r:id="rId29"/>
    <p:sldId id="524" r:id="rId30"/>
    <p:sldId id="549" r:id="rId31"/>
    <p:sldId id="525" r:id="rId32"/>
    <p:sldId id="10976" r:id="rId33"/>
    <p:sldId id="10975" r:id="rId34"/>
    <p:sldId id="10977" r:id="rId35"/>
    <p:sldId id="10978" r:id="rId36"/>
    <p:sldId id="467" r:id="rId37"/>
    <p:sldId id="481" r:id="rId38"/>
    <p:sldId id="551" r:id="rId39"/>
    <p:sldId id="285" r:id="rId40"/>
  </p:sldIdLst>
  <p:sldSz cx="12188825" cy="6858000"/>
  <p:notesSz cx="7315200" cy="96012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userDrawn="1">
          <p15:clr>
            <a:srgbClr val="A4A3A4"/>
          </p15:clr>
        </p15:guide>
        <p15:guide id="2" orient="horz" pos="336" userDrawn="1">
          <p15:clr>
            <a:srgbClr val="A4A3A4"/>
          </p15:clr>
        </p15:guide>
        <p15:guide id="3" pos="2831" userDrawn="1">
          <p15:clr>
            <a:srgbClr val="A4A3A4"/>
          </p15:clr>
        </p15:guide>
        <p15:guide id="4" orient="horz" pos="64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83" clrIdx="1"/>
  <p:cmAuthor id="3" name="Kevin Nennig" initials="KN" lastIdx="9" clrIdx="2">
    <p:extLst>
      <p:ext uri="{19B8F6BF-5375-455C-9EA6-DF929625EA0E}">
        <p15:presenceInfo xmlns:p15="http://schemas.microsoft.com/office/powerpoint/2012/main" userId="S::nennig@adobe.com::c4fbc343-a443-4f64-92b3-b6e7287d2a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4041"/>
    <a:srgbClr val="595959"/>
    <a:srgbClr val="BFBFBF"/>
    <a:srgbClr val="F7941E"/>
    <a:srgbClr val="0B5A81"/>
    <a:srgbClr val="898989"/>
    <a:srgbClr val="ABBF1F"/>
    <a:srgbClr val="C1D82F"/>
    <a:srgbClr val="5FC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autoAdjust="0"/>
    <p:restoredTop sz="91837" autoAdjust="0"/>
  </p:normalViewPr>
  <p:slideViewPr>
    <p:cSldViewPr snapToGrid="0" snapToObjects="1">
      <p:cViewPr varScale="1">
        <p:scale>
          <a:sx n="117" d="100"/>
          <a:sy n="117" d="100"/>
        </p:scale>
        <p:origin x="616" y="176"/>
      </p:cViewPr>
      <p:guideLst>
        <p:guide orient="horz" pos="2760"/>
        <p:guide orient="horz" pos="336"/>
        <p:guide pos="2831"/>
        <p:guide orient="horz" pos="648"/>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88" d="100"/>
          <a:sy n="88" d="100"/>
        </p:scale>
        <p:origin x="3738"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5-20T15:50:23.819" idx="1">
    <p:pos x="10" y="10"/>
    <p:text>delete</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1-05-20T15:59:09.269" idx="8">
    <p:pos x="10" y="10"/>
    <p:text>style</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3" dt="2021-05-20T16:06:53.809" idx="9">
    <p:pos x="10" y="10"/>
    <p:text>New</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21-05-20T15:59:09.269" idx="8">
    <p:pos x="10" y="10"/>
    <p:text>style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5-20T15:50:30.656" idx="2">
    <p:pos x="10" y="10"/>
    <p:text>Update style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5-05T13:54:05.471" idx="183">
    <p:pos x="7584" y="1148"/>
    <p:text>Will replace the screenshot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05-20T15:51:30.025" idx="3">
    <p:pos x="10" y="10"/>
    <p:text>Update bullet style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05-20T15:52:13.764" idx="4">
    <p:pos x="10" y="10"/>
    <p:text>Style?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1-05-20T15:53:49.211" idx="5">
    <p:pos x="10" y="10"/>
    <p:text>New</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1-05-20T15:54:19.857" idx="6">
    <p:pos x="4032" y="2387"/>
    <p:text>style</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1-05-20T15:59:00.550" idx="7">
    <p:pos x="10" y="10"/>
    <p:text>style</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1-05-20T16:06:53.809" idx="9">
    <p:pos x="10" y="10"/>
    <p:text>New</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D2EE567-80D6-42C6-844A-F0F6714FC972}" type="datetimeFigureOut">
              <a:rPr lang="en-US" smtClean="0"/>
              <a:pPr/>
              <a:t>5/20/21</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33C794B-268C-4A67-8C2B-68C4E4A2A782}" type="slidenum">
              <a:rPr lang="en-US" smtClean="0"/>
              <a:pPr/>
              <a:t>‹#›</a:t>
            </a:fld>
            <a:endParaRPr lang="en-US" dirty="0"/>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A2A3B128-E09D-491C-B840-DB8C264A8EFA}" type="datetimeFigureOut">
              <a:rPr lang="en-US" smtClean="0"/>
              <a:pPr/>
              <a:t>5/20/21</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F2277D-4E65-471B-8FDC-312617F5EA89}" type="slidenum">
              <a:rPr lang="en-US" smtClean="0"/>
              <a:pPr/>
              <a:t>‹#›</a:t>
            </a:fld>
            <a:endParaRPr lang="en-US" dirty="0"/>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yhost/content/corporate/jobs/developer.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a:t>
            </a:fld>
            <a:endParaRPr lang="en-US" dirty="0"/>
          </a:p>
        </p:txBody>
      </p:sp>
    </p:spTree>
    <p:extLst>
      <p:ext uri="{BB962C8B-B14F-4D97-AF65-F5344CB8AC3E}">
        <p14:creationId xmlns:p14="http://schemas.microsoft.com/office/powerpoint/2010/main" val="300362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sz="1300" dirty="0"/>
              <a:t>Root node: Is the hierarchy node of the component and represented as node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mycomponent</a:t>
            </a:r>
            <a:r>
              <a:rPr lang="en-US" dirty="0">
                <a:latin typeface="Courier New" panose="02070309020205020404" pitchFamily="49" charset="0"/>
                <a:cs typeface="Courier New" panose="02070309020205020404" pitchFamily="49" charset="0"/>
              </a:rPr>
              <a:t>&gt; </a:t>
            </a:r>
            <a:r>
              <a:rPr lang="en-US" sz="1300" dirty="0"/>
              <a:t>(type </a:t>
            </a:r>
            <a:r>
              <a:rPr lang="en-US" dirty="0" err="1">
                <a:latin typeface="Courier New" panose="02070309020205020404" pitchFamily="49" charset="0"/>
                <a:cs typeface="Courier New" panose="02070309020205020404" pitchFamily="49" charset="0"/>
              </a:rPr>
              <a:t>cq:Component</a:t>
            </a:r>
            <a:r>
              <a:rPr lang="en-US" sz="1300" dirty="0"/>
              <a:t>).</a:t>
            </a:r>
          </a:p>
          <a:p>
            <a:endParaRPr lang="en-US" sz="1300" b="1" dirty="0"/>
          </a:p>
          <a:p>
            <a:r>
              <a:rPr lang="en-US" sz="1300" b="1" dirty="0"/>
              <a:t>Vital Properties</a:t>
            </a:r>
          </a:p>
          <a:p>
            <a:r>
              <a:rPr lang="en-US" sz="1300" dirty="0"/>
              <a:t>The vital properties of a component are:</a:t>
            </a:r>
          </a:p>
          <a:p>
            <a:r>
              <a:rPr lang="en-US" sz="1300" dirty="0"/>
              <a:t>• </a:t>
            </a:r>
            <a:r>
              <a:rPr lang="en-US" sz="1300" dirty="0" err="1"/>
              <a:t>jcr:title</a:t>
            </a:r>
            <a:r>
              <a:rPr lang="en-US" sz="1300" dirty="0"/>
              <a:t>: Component title; for example, used as a label when the component is listed in the components browser</a:t>
            </a:r>
          </a:p>
          <a:p>
            <a:r>
              <a:rPr lang="en-US" sz="1300" dirty="0"/>
              <a:t>• </a:t>
            </a:r>
            <a:r>
              <a:rPr lang="en-US" sz="1300" dirty="0" err="1"/>
              <a:t>jcr:description</a:t>
            </a:r>
            <a:r>
              <a:rPr lang="en-US" sz="1300" dirty="0"/>
              <a:t>: Description for the component; can be used as mouse-over hint in the components browser</a:t>
            </a:r>
          </a:p>
          <a:p>
            <a:r>
              <a:rPr lang="en-US" sz="1300" dirty="0"/>
              <a:t>• </a:t>
            </a:r>
            <a:r>
              <a:rPr lang="en-US" sz="1300" dirty="0" err="1"/>
              <a:t>cq:icon</a:t>
            </a:r>
            <a:r>
              <a:rPr lang="en-US" sz="1300" dirty="0"/>
              <a:t>: String property pointing to a standard icon in the Coral UI library to display in the component browser</a:t>
            </a:r>
          </a:p>
          <a:p>
            <a:endParaRPr lang="en-US" sz="1300" dirty="0"/>
          </a:p>
          <a:p>
            <a:r>
              <a:rPr lang="en-US" sz="1300" b="1" dirty="0"/>
              <a:t>Vital Child Nodes</a:t>
            </a:r>
          </a:p>
          <a:p>
            <a:r>
              <a:rPr lang="en-US" sz="1300" dirty="0"/>
              <a:t>The vital child nodes of a component are:</a:t>
            </a:r>
          </a:p>
          <a:p>
            <a:r>
              <a:rPr lang="en-US" sz="1300" dirty="0"/>
              <a:t>• cq:editConfig (cq:EditConfig): Defines the edit properties of the component and enables the component to appear in the Components browser</a:t>
            </a:r>
          </a:p>
          <a:p>
            <a:r>
              <a:rPr lang="en-US" sz="1300" dirty="0"/>
              <a:t>• </a:t>
            </a:r>
            <a:r>
              <a:rPr lang="en-US" sz="1300" dirty="0" err="1"/>
              <a:t>cq:childEditConfig</a:t>
            </a:r>
            <a:r>
              <a:rPr lang="en-US" sz="1300" dirty="0"/>
              <a:t> (cq:EditConfig): Controls author UI aspects for child components that do not define their own cq:editConfig</a:t>
            </a:r>
          </a:p>
          <a:p>
            <a:r>
              <a:rPr lang="en-US" sz="1300" dirty="0"/>
              <a:t>• </a:t>
            </a:r>
            <a:r>
              <a:rPr lang="en-US" sz="1300" dirty="0" err="1"/>
              <a:t>cq:dialog</a:t>
            </a:r>
            <a:r>
              <a:rPr lang="en-US" sz="1300" dirty="0"/>
              <a:t> (</a:t>
            </a:r>
            <a:r>
              <a:rPr lang="en-US" sz="1300" dirty="0" err="1"/>
              <a:t>nt:unstructured</a:t>
            </a:r>
            <a:r>
              <a:rPr lang="en-US" sz="1300" dirty="0"/>
              <a:t>): Dialog for this component. Defines the interface allowing the user to configure the component and/or edit content.</a:t>
            </a:r>
          </a:p>
          <a:p>
            <a:r>
              <a:rPr lang="en-US" sz="1300" dirty="0"/>
              <a:t>• </a:t>
            </a:r>
            <a:r>
              <a:rPr lang="en-US" sz="1300" dirty="0" err="1"/>
              <a:t>cq:design_dialog</a:t>
            </a:r>
            <a:r>
              <a:rPr lang="en-US" sz="1300" dirty="0"/>
              <a:t> (</a:t>
            </a:r>
            <a:r>
              <a:rPr lang="en-US" sz="1300" dirty="0" err="1"/>
              <a:t>nt:unstructured</a:t>
            </a:r>
            <a:r>
              <a:rPr lang="en-US" sz="1300" dirty="0"/>
              <a:t>): Design editing for this component</a:t>
            </a: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a:t>
            </a:fld>
            <a:endParaRPr lang="en-US" dirty="0"/>
          </a:p>
        </p:txBody>
      </p:sp>
    </p:spTree>
    <p:extLst>
      <p:ext uri="{BB962C8B-B14F-4D97-AF65-F5344CB8AC3E}">
        <p14:creationId xmlns:p14="http://schemas.microsoft.com/office/powerpoint/2010/main" val="428536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dirty="0"/>
          </a:p>
        </p:txBody>
      </p:sp>
    </p:spTree>
    <p:extLst>
      <p:ext uri="{BB962C8B-B14F-4D97-AF65-F5344CB8AC3E}">
        <p14:creationId xmlns:p14="http://schemas.microsoft.com/office/powerpoint/2010/main" val="3955151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13</a:t>
            </a:fld>
            <a:endParaRPr lang="en-US" dirty="0"/>
          </a:p>
        </p:txBody>
      </p:sp>
    </p:spTree>
    <p:extLst>
      <p:ext uri="{BB962C8B-B14F-4D97-AF65-F5344CB8AC3E}">
        <p14:creationId xmlns:p14="http://schemas.microsoft.com/office/powerpoint/2010/main" val="760079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dirty="0"/>
          </a:p>
        </p:txBody>
      </p:sp>
    </p:spTree>
    <p:extLst>
      <p:ext uri="{BB962C8B-B14F-4D97-AF65-F5344CB8AC3E}">
        <p14:creationId xmlns:p14="http://schemas.microsoft.com/office/powerpoint/2010/main" val="4275738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15</a:t>
            </a:fld>
            <a:endParaRPr lang="en-US" dirty="0"/>
          </a:p>
        </p:txBody>
      </p:sp>
    </p:spTree>
    <p:extLst>
      <p:ext uri="{BB962C8B-B14F-4D97-AF65-F5344CB8AC3E}">
        <p14:creationId xmlns:p14="http://schemas.microsoft.com/office/powerpoint/2010/main" val="276268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16</a:t>
            </a:fld>
            <a:endParaRPr lang="en-US" dirty="0"/>
          </a:p>
        </p:txBody>
      </p:sp>
    </p:spTree>
    <p:extLst>
      <p:ext uri="{BB962C8B-B14F-4D97-AF65-F5344CB8AC3E}">
        <p14:creationId xmlns:p14="http://schemas.microsoft.com/office/powerpoint/2010/main" val="3640866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17</a:t>
            </a:fld>
            <a:endParaRPr lang="en-US" dirty="0"/>
          </a:p>
        </p:txBody>
      </p:sp>
    </p:spTree>
    <p:extLst>
      <p:ext uri="{BB962C8B-B14F-4D97-AF65-F5344CB8AC3E}">
        <p14:creationId xmlns:p14="http://schemas.microsoft.com/office/powerpoint/2010/main" val="111440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18</a:t>
            </a:fld>
            <a:endParaRPr lang="en-US" dirty="0"/>
          </a:p>
        </p:txBody>
      </p:sp>
    </p:spTree>
    <p:extLst>
      <p:ext uri="{BB962C8B-B14F-4D97-AF65-F5344CB8AC3E}">
        <p14:creationId xmlns:p14="http://schemas.microsoft.com/office/powerpoint/2010/main" val="145921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sz="1300" dirty="0"/>
              <a:t>Once the URL is decomposed, the content node is located from the content path. This node is identified as the resource, and performs the following steps to map to the request described here on this slide.</a:t>
            </a:r>
            <a:endParaRPr lang="en-US" sz="1300" b="1" dirty="0"/>
          </a:p>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19</a:t>
            </a:fld>
            <a:endParaRPr lang="en-US" dirty="0"/>
          </a:p>
        </p:txBody>
      </p:sp>
    </p:spTree>
    <p:extLst>
      <p:ext uri="{BB962C8B-B14F-4D97-AF65-F5344CB8AC3E}">
        <p14:creationId xmlns:p14="http://schemas.microsoft.com/office/powerpoint/2010/main" val="341222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sz="1300" dirty="0"/>
              <a:t>Consider the URL request: </a:t>
            </a:r>
            <a:r>
              <a:rPr lang="en-US" sz="1300" u="sng" dirty="0">
                <a:hlinkClick r:id="rId3"/>
              </a:rPr>
              <a:t>http://myhost/content/corporate/jobs/developer.html</a:t>
            </a:r>
            <a:r>
              <a:rPr lang="en-US" sz="1300" dirty="0"/>
              <a:t> and corresponding diagram. Note the properties of the </a:t>
            </a:r>
            <a:r>
              <a:rPr lang="en-US" sz="1300" b="1" dirty="0"/>
              <a:t>developer</a:t>
            </a:r>
            <a:r>
              <a:rPr lang="en-US" sz="1300" dirty="0"/>
              <a:t> node are used to provide the rendered content.</a:t>
            </a:r>
            <a:endParaRPr lang="en-US" sz="1300" b="1" dirty="0"/>
          </a:p>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20</a:t>
            </a:fld>
            <a:endParaRPr lang="en-US" dirty="0"/>
          </a:p>
        </p:txBody>
      </p:sp>
    </p:spTree>
    <p:extLst>
      <p:ext uri="{BB962C8B-B14F-4D97-AF65-F5344CB8AC3E}">
        <p14:creationId xmlns:p14="http://schemas.microsoft.com/office/powerpoint/2010/main" val="255777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JCR repository serves AEM as a database, but it is not structured like traditional relational databases.  Instead of tables with rows and columns it is a tree with nodes and properties.</a:t>
            </a:r>
          </a:p>
          <a:p>
            <a:r>
              <a:rPr lang="en-US" sz="1300" dirty="0"/>
              <a:t>Nodes and properties are collectively known as items.</a:t>
            </a:r>
          </a:p>
          <a:p>
            <a:r>
              <a:rPr lang="en-US" sz="1300" dirty="0"/>
              <a:t>Nodes give the tree its structure while properties store the data.</a:t>
            </a:r>
          </a:p>
          <a:p>
            <a:r>
              <a:rPr lang="en-US" sz="1300" dirty="0"/>
              <a:t>Nodes can have parents and children.  Properties are always the children of a node and do not have children.</a:t>
            </a:r>
          </a:p>
          <a:p>
            <a:r>
              <a:rPr lang="en-US" sz="1300" dirty="0"/>
              <a:t>Items are stored according to their names and addressed via paths.  Paths may be absolute (/blog/jan/31/title) or relative (blog/feb/5)</a:t>
            </a:r>
          </a:p>
          <a:p>
            <a:r>
              <a:rPr lang="en-US" sz="1300" dirty="0"/>
              <a:t>Item names should be meaningful creating paths that describe the data.  The path “/blog/jan/31/title” describes the data to expect. </a:t>
            </a:r>
          </a:p>
          <a:p>
            <a:r>
              <a:rPr lang="en-US" sz="1300" dirty="0"/>
              <a:t>Properties can be single or multi-valued.  If a property name is plural and followed by square brackets like keywords[] you can expect it to be multi-valued.  Multi-valued properties behave like arrays.</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a:t>
            </a:fld>
            <a:endParaRPr lang="en-US" dirty="0"/>
          </a:p>
        </p:txBody>
      </p:sp>
    </p:spTree>
    <p:extLst>
      <p:ext uri="{BB962C8B-B14F-4D97-AF65-F5344CB8AC3E}">
        <p14:creationId xmlns:p14="http://schemas.microsoft.com/office/powerpoint/2010/main" val="453335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latin typeface="Adobe Clean" panose="020B0503020404020204" pitchFamily="34" charset="0"/>
              </a:rPr>
              <a:t>Each content item in the JCR repository is exposed as an HTTP resource, so the request URL addresses the data to be processed, not the procedure that does the processing. After the content is determined, the script or servlet to be used to handle the request is determined in cascading resolution that checks, in order of priority:</a:t>
            </a:r>
          </a:p>
          <a:p>
            <a:pPr marL="241653" indent="-241653">
              <a:buFont typeface="+mj-lt"/>
              <a:buAutoNum type="arabicPeriod"/>
            </a:pPr>
            <a:r>
              <a:rPr lang="en-US" sz="1300" dirty="0">
                <a:latin typeface="Adobe Clean" panose="020B0503020404020204" pitchFamily="34" charset="0"/>
              </a:rPr>
              <a:t>Properties of the content item itself</a:t>
            </a:r>
          </a:p>
          <a:p>
            <a:pPr marL="241653" indent="-241653">
              <a:buFont typeface="+mj-lt"/>
              <a:buAutoNum type="arabicPeriod"/>
            </a:pPr>
            <a:r>
              <a:rPr lang="en-US" sz="1300" dirty="0">
                <a:latin typeface="Adobe Clean" panose="020B0503020404020204" pitchFamily="34" charset="0"/>
              </a:rPr>
              <a:t>The HTTP method used to make the request</a:t>
            </a:r>
          </a:p>
          <a:p>
            <a:pPr marL="241653" indent="-241653">
              <a:buFont typeface="+mj-lt"/>
              <a:buAutoNum type="arabicPeriod"/>
            </a:pPr>
            <a:r>
              <a:rPr lang="en-US" sz="1300" dirty="0">
                <a:latin typeface="Adobe Clean" panose="020B0503020404020204" pitchFamily="34" charset="0"/>
              </a:rPr>
              <a:t>A simple naming convention within the URL that provides secondary information</a:t>
            </a:r>
          </a:p>
          <a:p>
            <a:pPr marL="241653" indent="-241653">
              <a:buFont typeface="+mj-lt"/>
              <a:buAutoNum type="arabicPeriod"/>
            </a:pPr>
            <a:endParaRPr lang="en-US" sz="1300" dirty="0">
              <a:latin typeface="Adobe Clean" panose="020B0503020404020204" pitchFamily="34" charset="0"/>
            </a:endParaRPr>
          </a:p>
          <a:p>
            <a:pPr defTabSz="966612">
              <a:defRPr/>
            </a:pPr>
            <a:r>
              <a:rPr lang="en-US" sz="1300" dirty="0"/>
              <a:t>Therefore, it must be noted again that chronologically, the</a:t>
            </a:r>
            <a:r>
              <a:rPr lang="en-US" sz="1300" b="1" dirty="0"/>
              <a:t> Sling Resource Resolver</a:t>
            </a:r>
            <a:r>
              <a:rPr lang="en-US" sz="1300" dirty="0"/>
              <a:t> </a:t>
            </a:r>
            <a:r>
              <a:rPr lang="en-US" sz="1300" b="1" dirty="0"/>
              <a:t>first</a:t>
            </a:r>
            <a:r>
              <a:rPr lang="en-US" sz="1300" dirty="0"/>
              <a:t> tries to resolve the URL to a servlet or redirect. If this does not exist or is not successful, then the </a:t>
            </a:r>
            <a:r>
              <a:rPr lang="en-US" sz="1300" b="1" dirty="0"/>
              <a:t>script resolution process</a:t>
            </a:r>
            <a:r>
              <a:rPr lang="en-US" sz="1300" dirty="0"/>
              <a:t> described here in this diagram (also known as the </a:t>
            </a:r>
            <a:r>
              <a:rPr lang="en-US" sz="1300" dirty="0" err="1"/>
              <a:t>cheatsheet</a:t>
            </a:r>
            <a:r>
              <a:rPr lang="en-US" sz="1300" dirty="0"/>
              <a:t>) takes place.</a:t>
            </a:r>
          </a:p>
          <a:p>
            <a:pPr defTabSz="966612">
              <a:defRPr/>
            </a:pPr>
            <a:endParaRPr lang="en-US" sz="1300" dirty="0"/>
          </a:p>
          <a:p>
            <a:pPr defTabSz="966612">
              <a:defRPr/>
            </a:pPr>
            <a:r>
              <a:rPr lang="en-US" sz="1300" dirty="0"/>
              <a:t>Resource resolution is focused on nodes, not serving up files. Sling is about resources, and AEM is not a file server. So note here that finding “files” with “extensions” is really a last resort (see #3 in the slide – the sling:resourceType is what is almost always used).</a:t>
            </a:r>
          </a:p>
        </p:txBody>
      </p:sp>
      <p:sp>
        <p:nvSpPr>
          <p:cNvPr id="4" name="Slide Number Placeholder 3"/>
          <p:cNvSpPr>
            <a:spLocks noGrp="1"/>
          </p:cNvSpPr>
          <p:nvPr>
            <p:ph type="sldNum" sz="quarter" idx="5"/>
          </p:nvPr>
        </p:nvSpPr>
        <p:spPr/>
        <p:txBody>
          <a:bodyPr/>
          <a:lstStyle/>
          <a:p>
            <a:fld id="{3EF2277D-4E65-471B-8FDC-312617F5EA89}" type="slidenum">
              <a:rPr lang="en-US" smtClean="0"/>
              <a:pPr/>
              <a:t>21</a:t>
            </a:fld>
            <a:endParaRPr lang="en-US" dirty="0"/>
          </a:p>
        </p:txBody>
      </p:sp>
    </p:spTree>
    <p:extLst>
      <p:ext uri="{BB962C8B-B14F-4D97-AF65-F5344CB8AC3E}">
        <p14:creationId xmlns:p14="http://schemas.microsoft.com/office/powerpoint/2010/main" val="61262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22</a:t>
            </a:fld>
            <a:endParaRPr lang="en-US" dirty="0"/>
          </a:p>
        </p:txBody>
      </p:sp>
    </p:spTree>
    <p:extLst>
      <p:ext uri="{BB962C8B-B14F-4D97-AF65-F5344CB8AC3E}">
        <p14:creationId xmlns:p14="http://schemas.microsoft.com/office/powerpoint/2010/main" val="166696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24</a:t>
            </a:fld>
            <a:endParaRPr lang="en-US" dirty="0"/>
          </a:p>
        </p:txBody>
      </p:sp>
    </p:spTree>
    <p:extLst>
      <p:ext uri="{BB962C8B-B14F-4D97-AF65-F5344CB8AC3E}">
        <p14:creationId xmlns:p14="http://schemas.microsoft.com/office/powerpoint/2010/main" val="1674686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25</a:t>
            </a:fld>
            <a:endParaRPr lang="en-US" dirty="0"/>
          </a:p>
        </p:txBody>
      </p:sp>
    </p:spTree>
    <p:extLst>
      <p:ext uri="{BB962C8B-B14F-4D97-AF65-F5344CB8AC3E}">
        <p14:creationId xmlns:p14="http://schemas.microsoft.com/office/powerpoint/2010/main" val="2719573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Dialog boxes are small temporary windows that are used to enable the user to provide additional inputs. These inputs are either used to perform some action, or are stored in the repository.</a:t>
            </a:r>
          </a:p>
          <a:p>
            <a:endParaRPr lang="en-US" dirty="0"/>
          </a:p>
          <a:p>
            <a:endParaRPr lang="en-US" dirty="0"/>
          </a:p>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26</a:t>
            </a:fld>
            <a:endParaRPr lang="en-US" dirty="0"/>
          </a:p>
        </p:txBody>
      </p:sp>
    </p:spTree>
    <p:extLst>
      <p:ext uri="{BB962C8B-B14F-4D97-AF65-F5344CB8AC3E}">
        <p14:creationId xmlns:p14="http://schemas.microsoft.com/office/powerpoint/2010/main" val="27573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Dialog boxes are small temporary windows that are used to enable the user to provide additional inputs. These inputs are either used to perform some action, or are stored in the repository.</a:t>
            </a:r>
          </a:p>
          <a:p>
            <a:endParaRPr lang="en-US" dirty="0"/>
          </a:p>
          <a:p>
            <a:endParaRPr lang="en-US" dirty="0"/>
          </a:p>
          <a:p>
            <a:pPr defTabSz="966612">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27</a:t>
            </a:fld>
            <a:endParaRPr lang="en-US" dirty="0"/>
          </a:p>
        </p:txBody>
      </p:sp>
    </p:spTree>
    <p:extLst>
      <p:ext uri="{BB962C8B-B14F-4D97-AF65-F5344CB8AC3E}">
        <p14:creationId xmlns:p14="http://schemas.microsoft.com/office/powerpoint/2010/main" val="275672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28</a:t>
            </a:fld>
            <a:endParaRPr lang="en-US" dirty="0"/>
          </a:p>
        </p:txBody>
      </p:sp>
    </p:spTree>
    <p:extLst>
      <p:ext uri="{BB962C8B-B14F-4D97-AF65-F5344CB8AC3E}">
        <p14:creationId xmlns:p14="http://schemas.microsoft.com/office/powerpoint/2010/main" val="220173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30</a:t>
            </a:fld>
            <a:endParaRPr lang="en-US" dirty="0"/>
          </a:p>
        </p:txBody>
      </p:sp>
    </p:spTree>
    <p:extLst>
      <p:ext uri="{BB962C8B-B14F-4D97-AF65-F5344CB8AC3E}">
        <p14:creationId xmlns:p14="http://schemas.microsoft.com/office/powerpoint/2010/main" val="4046332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32</a:t>
            </a:fld>
            <a:endParaRPr lang="en-US" dirty="0"/>
          </a:p>
        </p:txBody>
      </p:sp>
    </p:spTree>
    <p:extLst>
      <p:ext uri="{BB962C8B-B14F-4D97-AF65-F5344CB8AC3E}">
        <p14:creationId xmlns:p14="http://schemas.microsoft.com/office/powerpoint/2010/main" val="3735526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33</a:t>
            </a:fld>
            <a:endParaRPr lang="en-US" dirty="0"/>
          </a:p>
        </p:txBody>
      </p:sp>
    </p:spTree>
    <p:extLst>
      <p:ext uri="{BB962C8B-B14F-4D97-AF65-F5344CB8AC3E}">
        <p14:creationId xmlns:p14="http://schemas.microsoft.com/office/powerpoint/2010/main" val="310854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a node there are a number of other features worth noting:</a:t>
            </a:r>
          </a:p>
          <a:p>
            <a:endParaRPr lang="en-US" dirty="0"/>
          </a:p>
          <a:p>
            <a:r>
              <a:rPr lang="en-US" dirty="0"/>
              <a:t>Nodes have a type.  The node type sets rules about what kinds of properties and child nodes a node can or must have. For example; a node of type cq:page must always have a child node named  jcr:content of type cq:PageContent.</a:t>
            </a:r>
          </a:p>
          <a:p>
            <a:endParaRPr lang="en-US" dirty="0"/>
          </a:p>
          <a:p>
            <a:r>
              <a:rPr lang="en-US" dirty="0"/>
              <a:t>Nodes can also have zero to many mixin types.  A mix-in type is an add-on; it specifies additional properties and child nodes the node must or may have.  Common mixin types include mix:versionable and mix:referenceable.</a:t>
            </a:r>
          </a:p>
          <a:p>
            <a:endParaRPr lang="en-US" dirty="0"/>
          </a:p>
          <a:p>
            <a:r>
              <a:rPr lang="en-US" dirty="0"/>
              <a:t>Looking at the properties, a node may have any number of properties for storing information.  Nodes can be single or multi-valued.  A multi-valued property is notated and behaves much like an array.  Multi-valued properties usually have plural names.  So, here we see a single value property named value and a multi-valued property named values[ ].</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a:t>
            </a:fld>
            <a:endParaRPr lang="en-US" dirty="0"/>
          </a:p>
        </p:txBody>
      </p:sp>
    </p:spTree>
    <p:extLst>
      <p:ext uri="{BB962C8B-B14F-4D97-AF65-F5344CB8AC3E}">
        <p14:creationId xmlns:p14="http://schemas.microsoft.com/office/powerpoint/2010/main" val="252237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Answer(s): B</a:t>
            </a:r>
          </a:p>
        </p:txBody>
      </p:sp>
      <p:sp>
        <p:nvSpPr>
          <p:cNvPr id="4" name="Slide Number Placeholder 3"/>
          <p:cNvSpPr>
            <a:spLocks noGrp="1"/>
          </p:cNvSpPr>
          <p:nvPr>
            <p:ph type="sldNum" sz="quarter" idx="10"/>
          </p:nvPr>
        </p:nvSpPr>
        <p:spPr/>
        <p:txBody>
          <a:bodyPr/>
          <a:lstStyle/>
          <a:p>
            <a:fld id="{3EF2277D-4E65-471B-8FDC-312617F5EA89}" type="slidenum">
              <a:rPr lang="en-US" smtClean="0"/>
              <a:pPr/>
              <a:t>34</a:t>
            </a:fld>
            <a:endParaRPr lang="en-US" dirty="0"/>
          </a:p>
        </p:txBody>
      </p:sp>
    </p:spTree>
    <p:extLst>
      <p:ext uri="{BB962C8B-B14F-4D97-AF65-F5344CB8AC3E}">
        <p14:creationId xmlns:p14="http://schemas.microsoft.com/office/powerpoint/2010/main" val="1287659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Answer(s): A</a:t>
            </a:r>
          </a:p>
        </p:txBody>
      </p:sp>
      <p:sp>
        <p:nvSpPr>
          <p:cNvPr id="4" name="Slide Number Placeholder 3"/>
          <p:cNvSpPr>
            <a:spLocks noGrp="1"/>
          </p:cNvSpPr>
          <p:nvPr>
            <p:ph type="sldNum" sz="quarter" idx="10"/>
          </p:nvPr>
        </p:nvSpPr>
        <p:spPr/>
        <p:txBody>
          <a:bodyPr/>
          <a:lstStyle/>
          <a:p>
            <a:fld id="{3EF2277D-4E65-471B-8FDC-312617F5EA89}" type="slidenum">
              <a:rPr lang="en-US" smtClean="0"/>
              <a:pPr/>
              <a:t>35</a:t>
            </a:fld>
            <a:endParaRPr lang="en-US" dirty="0"/>
          </a:p>
        </p:txBody>
      </p:sp>
    </p:spTree>
    <p:extLst>
      <p:ext uri="{BB962C8B-B14F-4D97-AF65-F5344CB8AC3E}">
        <p14:creationId xmlns:p14="http://schemas.microsoft.com/office/powerpoint/2010/main" val="2467500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36</a:t>
            </a:fld>
            <a:endParaRPr lang="en-US" dirty="0"/>
          </a:p>
        </p:txBody>
      </p:sp>
    </p:spTree>
    <p:extLst>
      <p:ext uri="{BB962C8B-B14F-4D97-AF65-F5344CB8AC3E}">
        <p14:creationId xmlns:p14="http://schemas.microsoft.com/office/powerpoint/2010/main" val="390751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node types and many properties have names that start with a namespace prefix.  These can often serve as a clue as to what part of the system’s functionality the item is associated with.</a:t>
            </a:r>
          </a:p>
          <a:p>
            <a:endParaRPr lang="en-US" baseline="0" dirty="0"/>
          </a:p>
          <a:p>
            <a:r>
              <a:rPr lang="en-US" baseline="0" dirty="0" err="1"/>
              <a:t>cq</a:t>
            </a:r>
            <a:r>
              <a:rPr lang="en-US" baseline="0" dirty="0"/>
              <a:t> shows up as the AEM product itself used to be known as Communique prior to version 6.0.</a:t>
            </a:r>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dirty="0"/>
          </a:p>
        </p:txBody>
      </p:sp>
    </p:spTree>
    <p:extLst>
      <p:ext uri="{BB962C8B-B14F-4D97-AF65-F5344CB8AC3E}">
        <p14:creationId xmlns:p14="http://schemas.microsoft.com/office/powerpoint/2010/main" val="139046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to CDs</a:t>
            </a:r>
            <a:endParaRPr lang="en-US" dirty="0"/>
          </a:p>
          <a:p>
            <a:r>
              <a:rPr lang="en-US" dirty="0"/>
              <a:t>Exception: The text font size inside the table can vary from 18, 20, to 22 points, depending upon how much content your table has. </a:t>
            </a:r>
          </a:p>
        </p:txBody>
      </p:sp>
      <p:sp>
        <p:nvSpPr>
          <p:cNvPr id="4" name="Slide Number Placeholder 3"/>
          <p:cNvSpPr>
            <a:spLocks noGrp="1"/>
          </p:cNvSpPr>
          <p:nvPr>
            <p:ph type="sldNum" sz="quarter" idx="10"/>
          </p:nvPr>
        </p:nvSpPr>
        <p:spPr/>
        <p:txBody>
          <a:bodyPr/>
          <a:lstStyle/>
          <a:p>
            <a:fld id="{3EF2277D-4E65-471B-8FDC-312617F5EA89}" type="slidenum">
              <a:rPr lang="en-US" smtClean="0"/>
              <a:pPr/>
              <a:t>5</a:t>
            </a:fld>
            <a:endParaRPr lang="en-US" dirty="0"/>
          </a:p>
        </p:txBody>
      </p:sp>
    </p:spTree>
    <p:extLst>
      <p:ext uri="{BB962C8B-B14F-4D97-AF65-F5344CB8AC3E}">
        <p14:creationId xmlns:p14="http://schemas.microsoft.com/office/powerpoint/2010/main" val="174110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300" dirty="0"/>
              <a:t>Here’s what each of the folders contain:</a:t>
            </a:r>
          </a:p>
          <a:p>
            <a:r>
              <a:rPr lang="en-US" sz="1300" dirty="0"/>
              <a:t> </a:t>
            </a:r>
          </a:p>
          <a:p>
            <a:pPr marL="181240" indent="-181240">
              <a:buFont typeface="Arial" panose="020B0604020202020204" pitchFamily="34" charset="0"/>
              <a:buChar char="•"/>
            </a:pPr>
            <a:r>
              <a:rPr lang="en-US" sz="1300" b="1" dirty="0"/>
              <a:t>/apps</a:t>
            </a:r>
            <a:r>
              <a:rPr lang="en-US" sz="1300" dirty="0"/>
              <a:t>—all custom templates, components, and any other definitions related to your site are stored here. When you inherit foundation components, it is done from the libs folder. Always copy the components from the libs folder to the apps folder, and then modify it in the apps folder.  By doing this, no code will be lost when you upgrade Adobe Experience Manager. You just need to update the apps folder.</a:t>
            </a:r>
            <a:br>
              <a:rPr lang="en-US" sz="1300" dirty="0"/>
            </a:br>
            <a:br>
              <a:rPr lang="en-US" sz="1300" dirty="0"/>
            </a:br>
            <a:r>
              <a:rPr lang="en-US" sz="1300" b="1" dirty="0"/>
              <a:t>/conf</a:t>
            </a:r>
            <a:r>
              <a:rPr lang="en-US" sz="1300" dirty="0"/>
              <a:t>—contains all configurations for your site.  Since Adobe Experience Manager 6.2, this folder is used to store the dynamic templates and policies for your site. </a:t>
            </a:r>
          </a:p>
          <a:p>
            <a:pPr marL="181240" indent="-181240">
              <a:buFont typeface="Arial" panose="020B0604020202020204" pitchFamily="34" charset="0"/>
              <a:buChar char="•"/>
            </a:pPr>
            <a:endParaRPr lang="en-US" sz="1300" dirty="0"/>
          </a:p>
          <a:p>
            <a:pPr marL="181240" marR="0" lvl="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t>/content</a:t>
            </a:r>
            <a:r>
              <a:rPr lang="en-US" sz="1300" dirty="0"/>
              <a:t>—all content of your website is stored in this folder. </a:t>
            </a:r>
          </a:p>
          <a:p>
            <a:pPr marL="181240" marR="0" lvl="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dirty="0"/>
          </a:p>
          <a:p>
            <a:pPr marL="181240" marR="0" lvl="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t>/</a:t>
            </a:r>
            <a:r>
              <a:rPr lang="en-US" sz="1300" b="1" dirty="0" err="1"/>
              <a:t>etc</a:t>
            </a:r>
            <a:r>
              <a:rPr lang="en-US" sz="1300" dirty="0"/>
              <a:t>—contains all resources related to utilities and tools.</a:t>
            </a:r>
          </a:p>
          <a:p>
            <a:pPr marL="181240" marR="0" lvl="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dirty="0"/>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b="1" dirty="0"/>
              <a:t>/libs</a:t>
            </a:r>
            <a:r>
              <a:rPr lang="en-US" sz="1300" dirty="0"/>
              <a:t>—all libraries and definitions that belong to Adobe Experience Manager code are stored here. It includes out-of-the-box components, templates, and other Adobe Experience Manager features such as search or replication. It is also referred to as the foundation components. </a:t>
            </a:r>
            <a:r>
              <a:rPr lang="en-US" sz="1300" b="1" dirty="0"/>
              <a:t>Avoid making any modifications to any of the components in libs</a:t>
            </a:r>
            <a:r>
              <a:rPr lang="en-US" sz="1300" dirty="0"/>
              <a:t>.</a:t>
            </a:r>
          </a:p>
          <a:p>
            <a:pPr marL="181240" indent="-181240">
              <a:buFont typeface="Arial" panose="020B0604020202020204" pitchFamily="34" charset="0"/>
              <a:buChar char="•"/>
            </a:pPr>
            <a:r>
              <a:rPr lang="en-US" sz="1300" b="1" dirty="0"/>
              <a:t>/home</a:t>
            </a:r>
            <a:r>
              <a:rPr lang="en-US" sz="1300" dirty="0"/>
              <a:t>—contains all information related to users and groups.</a:t>
            </a:r>
          </a:p>
          <a:p>
            <a:pPr marL="181240" indent="-181240">
              <a:buFont typeface="Arial" panose="020B0604020202020204" pitchFamily="34" charset="0"/>
              <a:buChar char="•"/>
            </a:pPr>
            <a:r>
              <a:rPr lang="en-US" sz="1300" b="1" dirty="0"/>
              <a:t>/</a:t>
            </a:r>
            <a:r>
              <a:rPr lang="en-US" sz="1300" b="1" dirty="0" err="1"/>
              <a:t>tmp</a:t>
            </a:r>
            <a:r>
              <a:rPr lang="en-US" sz="1300" dirty="0"/>
              <a:t>—a  temporary working area.</a:t>
            </a:r>
          </a:p>
          <a:p>
            <a:pPr marL="181240" indent="-181240">
              <a:buFont typeface="Arial" panose="020B0604020202020204" pitchFamily="34" charset="0"/>
              <a:buChar char="•"/>
            </a:pPr>
            <a:r>
              <a:rPr lang="en-US" sz="1300" b="1" dirty="0"/>
              <a:t>/var</a:t>
            </a:r>
            <a:r>
              <a:rPr lang="en-US" sz="1300" dirty="0"/>
              <a:t>—contains files that change and are updated by the system, such as audit logs, statistics, and event handling.</a:t>
            </a:r>
          </a:p>
          <a:p>
            <a:pPr marL="181240" indent="-181240">
              <a:buFont typeface="Arial" panose="020B0604020202020204" pitchFamily="34" charset="0"/>
              <a:buChar char="•"/>
            </a:pPr>
            <a:r>
              <a:rPr lang="en-US" sz="1300" b="1" dirty="0"/>
              <a:t>/</a:t>
            </a:r>
            <a:r>
              <a:rPr lang="en-US" sz="1300" b="1" dirty="0" err="1"/>
              <a:t>oak:index</a:t>
            </a:r>
            <a:r>
              <a:rPr lang="en-US" sz="1300" dirty="0"/>
              <a:t>—contains Jackrabbit Oak index definitions. Each node specifies the details of one index. Standard indexes for the AEM application are visible and additional custom indexes can be created.</a:t>
            </a:r>
          </a:p>
          <a:p>
            <a:endParaRPr lang="en-US" dirty="0"/>
          </a:p>
          <a:p>
            <a:r>
              <a:rPr lang="en-US" dirty="0"/>
              <a:t>In this presentation,</a:t>
            </a:r>
            <a:r>
              <a:rPr lang="en-US" baseline="0" dirty="0"/>
              <a:t> we will be concerned about 1) apps, and 2) content nodes.</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6</a:t>
            </a:fld>
            <a:endParaRPr lang="en-US" dirty="0"/>
          </a:p>
        </p:txBody>
      </p:sp>
    </p:spTree>
    <p:extLst>
      <p:ext uri="{BB962C8B-B14F-4D97-AF65-F5344CB8AC3E}">
        <p14:creationId xmlns:p14="http://schemas.microsoft.com/office/powerpoint/2010/main" val="139816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 </a:t>
            </a:r>
            <a:r>
              <a:rPr lang="en-US" sz="1300" b="1" dirty="0"/>
              <a:t>/home</a:t>
            </a:r>
            <a:r>
              <a:rPr lang="en-US" sz="1300" dirty="0"/>
              <a:t>—contains all information related to users and groups.</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b="1" dirty="0"/>
              <a:t>/libs</a:t>
            </a:r>
            <a:r>
              <a:rPr lang="en-US" sz="1300" dirty="0"/>
              <a:t>—all libraries and definitions that belong to Adobe Experience Manager code are stored here. It includes out-of-the-box components, templates, and other Adobe Experience Manager features such as search or replication. It is also referred to as the foundation components. </a:t>
            </a:r>
            <a:r>
              <a:rPr lang="en-US" sz="1300" b="1" dirty="0"/>
              <a:t>Avoid making any modifications to any of the components in libs</a:t>
            </a:r>
            <a:r>
              <a:rPr lang="en-US" sz="1300" dirty="0"/>
              <a:t>.</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b="1" dirty="0"/>
              <a:t>/</a:t>
            </a:r>
            <a:r>
              <a:rPr lang="en-US" sz="1300" b="1" dirty="0" err="1"/>
              <a:t>oak:index</a:t>
            </a:r>
            <a:r>
              <a:rPr lang="en-US" sz="1300" dirty="0"/>
              <a:t>—contains Jackrabbit Oak index definitions. Each node specifies the details of one index. Standard indexes for the AEM application are visible and additional custom indexes can be created.</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200" b="1" i="0" u="none" strike="noStrike" kern="1200" baseline="0" dirty="0">
                <a:solidFill>
                  <a:schemeClr val="tx1"/>
                </a:solidFill>
                <a:latin typeface="+mn-lt"/>
                <a:ea typeface="+mn-ea"/>
                <a:cs typeface="+mn-cs"/>
              </a:rPr>
              <a:t>/system  - </a:t>
            </a:r>
            <a:r>
              <a:rPr lang="en-US" sz="1200" b="0" i="0" u="none" strike="noStrike" kern="1200" baseline="0" dirty="0">
                <a:solidFill>
                  <a:schemeClr val="tx1"/>
                </a:solidFill>
                <a:latin typeface="+mn-lt"/>
                <a:ea typeface="+mn-ea"/>
                <a:cs typeface="+mn-cs"/>
              </a:rPr>
              <a:t>Is used by Apache Oak only.</a:t>
            </a:r>
            <a:endParaRPr lang="en-US" sz="1400" dirty="0"/>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b="1" dirty="0"/>
              <a:t>/var</a:t>
            </a:r>
            <a:r>
              <a:rPr lang="en-US" sz="1300" dirty="0"/>
              <a:t>—contains files that change and are updated by the system, such as audit logs, statistics, and event handling.</a:t>
            </a:r>
          </a:p>
          <a:p>
            <a:pPr marL="181240" indent="-181240">
              <a:buFont typeface="Arial" panose="020B0604020202020204" pitchFamily="34" charset="0"/>
              <a:buChar char="•"/>
            </a:pPr>
            <a:endParaRPr lang="en-US" sz="1300" dirty="0"/>
          </a:p>
          <a:p>
            <a:r>
              <a:rPr lang="en-US" dirty="0"/>
              <a:t>In this presentation,</a:t>
            </a:r>
            <a:r>
              <a:rPr lang="en-US" baseline="0" dirty="0"/>
              <a:t> we will be concerned about 1) apps, and 2) content nodes.</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a:t>
            </a:fld>
            <a:endParaRPr lang="en-US" dirty="0"/>
          </a:p>
        </p:txBody>
      </p:sp>
    </p:spTree>
    <p:extLst>
      <p:ext uri="{BB962C8B-B14F-4D97-AF65-F5344CB8AC3E}">
        <p14:creationId xmlns:p14="http://schemas.microsoft.com/office/powerpoint/2010/main" val="151648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dobe Clean Light" panose="020B0303020404020204" pitchFamily="34" charset="0"/>
              </a:rPr>
              <a:t>Correct Answer: C</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8</a:t>
            </a:fld>
            <a:endParaRPr lang="en-US" dirty="0"/>
          </a:p>
        </p:txBody>
      </p:sp>
    </p:spTree>
    <p:extLst>
      <p:ext uri="{BB962C8B-B14F-4D97-AF65-F5344CB8AC3E}">
        <p14:creationId xmlns:p14="http://schemas.microsoft.com/office/powerpoint/2010/main" val="246896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In AEM, a component is a resource type. It contains a collection of scripts that implement a specific functionality to present the content on your website.</a:t>
            </a:r>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dirty="0"/>
          </a:p>
        </p:txBody>
      </p:sp>
    </p:spTree>
    <p:extLst>
      <p:ext uri="{BB962C8B-B14F-4D97-AF65-F5344CB8AC3E}">
        <p14:creationId xmlns:p14="http://schemas.microsoft.com/office/powerpoint/2010/main" val="172172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dobe Experience Clou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2C3BAA-5B1B-470D-9E8B-5ACB412CA8AB}"/>
              </a:ext>
            </a:extLst>
          </p:cNvPr>
          <p:cNvSpPr/>
          <p:nvPr userDrawn="1"/>
        </p:nvSpPr>
        <p:spPr>
          <a:xfrm>
            <a:off x="0" y="1303020"/>
            <a:ext cx="12188825"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2824938F-964A-2C4A-8FE5-317313BAD6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67A68328-70F6-F74C-B626-0AE7AFACF61B}"/>
              </a:ext>
            </a:extLst>
          </p:cNvPr>
          <p:cNvPicPr>
            <a:picLocks noChangeAspect="1"/>
          </p:cNvPicPr>
          <p:nvPr userDrawn="1"/>
        </p:nvPicPr>
        <p:blipFill>
          <a:blip r:embed="rId3">
            <a:alphaModFix/>
          </a:blip>
          <a:stretch>
            <a:fillRect/>
          </a:stretch>
        </p:blipFill>
        <p:spPr>
          <a:xfrm>
            <a:off x="489778" y="5740945"/>
            <a:ext cx="522594" cy="713787"/>
          </a:xfrm>
          <a:prstGeom prst="rect">
            <a:avLst/>
          </a:prstGeom>
        </p:spPr>
      </p:pic>
      <p:sp>
        <p:nvSpPr>
          <p:cNvPr id="9" name="Title 1">
            <a:extLst>
              <a:ext uri="{FF2B5EF4-FFF2-40B4-BE49-F238E27FC236}">
                <a16:creationId xmlns:a16="http://schemas.microsoft.com/office/drawing/2014/main" id="{7243829D-B0FD-4424-B611-6D8E94A45FB0}"/>
              </a:ext>
            </a:extLst>
          </p:cNvPr>
          <p:cNvSpPr>
            <a:spLocks noGrp="1"/>
          </p:cNvSpPr>
          <p:nvPr>
            <p:ph type="ctrTitle"/>
          </p:nvPr>
        </p:nvSpPr>
        <p:spPr>
          <a:xfrm>
            <a:off x="1719942" y="1433198"/>
            <a:ext cx="7892143" cy="553998"/>
          </a:xfrm>
        </p:spPr>
        <p:txBody>
          <a:bodyPr wrap="square" lIns="0" tIns="0" rIns="0" bIns="0">
            <a:spAutoFit/>
          </a:bodyPr>
          <a:lstStyle>
            <a:lvl1pPr>
              <a:defRPr sz="3600" b="1" i="0">
                <a:solidFill>
                  <a:schemeClr val="bg1"/>
                </a:solidFill>
                <a:latin typeface="Adobe Clean ExtraBold" panose="020B0503020404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11B32672-95CE-4AB6-9BE6-05136A6BD5E3}"/>
              </a:ext>
            </a:extLst>
          </p:cNvPr>
          <p:cNvSpPr>
            <a:spLocks noGrp="1"/>
          </p:cNvSpPr>
          <p:nvPr>
            <p:ph type="subTitle" idx="1"/>
          </p:nvPr>
        </p:nvSpPr>
        <p:spPr>
          <a:xfrm>
            <a:off x="1719942" y="1990491"/>
            <a:ext cx="7892143" cy="307777"/>
          </a:xfrm>
        </p:spPr>
        <p:txBody>
          <a:bodyPr wrap="square" lIns="0" tIns="0" rIns="0" bIns="0">
            <a:spAutoFit/>
          </a:bodyPr>
          <a:lstStyle>
            <a:lvl1pPr marL="0" indent="0" algn="l">
              <a:buNone/>
              <a:defRPr sz="2000">
                <a:solidFill>
                  <a:schemeClr val="bg1"/>
                </a:solidFill>
                <a:latin typeface="Adobe Clean ExtraBold" panose="020B0903020404020204" pitchFamily="34" charset="0"/>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19" name="Rectangle 21">
            <a:extLst>
              <a:ext uri="{FF2B5EF4-FFF2-40B4-BE49-F238E27FC236}">
                <a16:creationId xmlns:a16="http://schemas.microsoft.com/office/drawing/2014/main" id="{D2C54817-2ED9-9748-BA52-EFB7071BCDD4}"/>
              </a:ext>
            </a:extLst>
          </p:cNvPr>
          <p:cNvSpPr>
            <a:spLocks noChangeArrowheads="1"/>
          </p:cNvSpPr>
          <p:nvPr userDrawn="1"/>
        </p:nvSpPr>
        <p:spPr bwMode="auto">
          <a:xfrm>
            <a:off x="489778"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pic>
        <p:nvPicPr>
          <p:cNvPr id="20" name="Picture 19">
            <a:extLst>
              <a:ext uri="{FF2B5EF4-FFF2-40B4-BE49-F238E27FC236}">
                <a16:creationId xmlns:a16="http://schemas.microsoft.com/office/drawing/2014/main" id="{4579F9F7-C15B-444F-9822-F43041F79801}"/>
              </a:ext>
            </a:extLst>
          </p:cNvPr>
          <p:cNvPicPr>
            <a:picLocks noChangeAspect="1"/>
          </p:cNvPicPr>
          <p:nvPr userDrawn="1"/>
        </p:nvPicPr>
        <p:blipFill>
          <a:blip r:embed="rId4"/>
          <a:stretch>
            <a:fillRect/>
          </a:stretch>
        </p:blipFill>
        <p:spPr>
          <a:xfrm>
            <a:off x="489778" y="1463975"/>
            <a:ext cx="947136" cy="852422"/>
          </a:xfrm>
          <a:prstGeom prst="rect">
            <a:avLst/>
          </a:prstGeom>
        </p:spPr>
      </p:pic>
    </p:spTree>
    <p:extLst>
      <p:ext uri="{BB962C8B-B14F-4D97-AF65-F5344CB8AC3E}">
        <p14:creationId xmlns:p14="http://schemas.microsoft.com/office/powerpoint/2010/main" val="363413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18E60-AC03-4647-9478-58BED990FE0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4604" t="-4265" b="-6731"/>
          <a:stretch/>
        </p:blipFill>
        <p:spPr>
          <a:xfrm flipH="1">
            <a:off x="-3" y="-262682"/>
            <a:ext cx="4297679" cy="7188981"/>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33286A8C-D522-4E93-ACE8-0464CBDCCEE2}"/>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F5FB34D5-B9B1-4764-832C-2EFAF40ED1DC}"/>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Light" panose="020B0303020404020204" pitchFamily="34" charset="0"/>
              </a:defRPr>
            </a:lvl4pPr>
            <a:lvl5pPr>
              <a:defRPr lang="en-US" b="0" i="0" dirty="0">
                <a:latin typeface="Adobe Clean Light" panose="020B03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2687245562"/>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D53BE-5E51-42C8-B528-A40607EC8A4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084" b="-2567"/>
          <a:stretch/>
        </p:blipFill>
        <p:spPr>
          <a:xfrm>
            <a:off x="-1" y="-154959"/>
            <a:ext cx="4297680" cy="6858000"/>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27ED19D2-8482-4F60-A877-187470D3AFDC}"/>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DF0CAA67-C860-4636-8A5A-1F3A0BDE55D8}"/>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Light" panose="020B0303020404020204" pitchFamily="34" charset="0"/>
              </a:defRPr>
            </a:lvl4pPr>
            <a:lvl5pPr>
              <a:defRPr lang="en-US" b="0" i="0" dirty="0">
                <a:latin typeface="Adobe Clean Light" panose="020B03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841393809"/>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iz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FE76ED-619E-4481-AACB-452B009784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 y="1"/>
            <a:ext cx="4297680" cy="6858000"/>
          </a:xfrm>
          <a:prstGeom prst="rect">
            <a:avLst/>
          </a:prstGeom>
        </p:spPr>
      </p:pic>
      <p:sp>
        <p:nvSpPr>
          <p:cNvPr id="9" name="Rectangle 8">
            <a:extLst>
              <a:ext uri="{FF2B5EF4-FFF2-40B4-BE49-F238E27FC236}">
                <a16:creationId xmlns:a16="http://schemas.microsoft.com/office/drawing/2014/main" id="{A53DDFBE-D6CB-4A69-A3F3-A31A55A3B0F5}"/>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0" name="Slide Number Placeholder 5">
            <a:extLst>
              <a:ext uri="{FF2B5EF4-FFF2-40B4-BE49-F238E27FC236}">
                <a16:creationId xmlns:a16="http://schemas.microsoft.com/office/drawing/2014/main" id="{0F56D271-B586-4B8C-81BA-5B468908334A}"/>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Rectangle 10">
            <a:extLst>
              <a:ext uri="{FF2B5EF4-FFF2-40B4-BE49-F238E27FC236}">
                <a16:creationId xmlns:a16="http://schemas.microsoft.com/office/drawing/2014/main" id="{A853453E-4B23-494E-BEFC-420A9523842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Quiz</a:t>
            </a:r>
          </a:p>
        </p:txBody>
      </p:sp>
      <p:pic>
        <p:nvPicPr>
          <p:cNvPr id="12" name="Picture 11">
            <a:extLst>
              <a:ext uri="{FF2B5EF4-FFF2-40B4-BE49-F238E27FC236}">
                <a16:creationId xmlns:a16="http://schemas.microsoft.com/office/drawing/2014/main" id="{F059ACAE-D787-482E-9E80-91AE94F6AFC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D2C8A188-5265-406A-BF60-561CCED56D53}"/>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63BC2FAC-7391-4B8B-A21C-A10F6A5C52C6}"/>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8" name="Text Placeholder 2">
            <a:extLst>
              <a:ext uri="{FF2B5EF4-FFF2-40B4-BE49-F238E27FC236}">
                <a16:creationId xmlns:a16="http://schemas.microsoft.com/office/drawing/2014/main" id="{DBDB49EA-108E-C241-BE32-8393E38CB209}"/>
              </a:ext>
            </a:extLst>
          </p:cNvPr>
          <p:cNvSpPr>
            <a:spLocks noGrp="1"/>
          </p:cNvSpPr>
          <p:nvPr>
            <p:ph type="body" sz="quarter" idx="10" hasCustomPrompt="1"/>
          </p:nvPr>
        </p:nvSpPr>
        <p:spPr>
          <a:xfrm>
            <a:off x="4419600" y="457200"/>
            <a:ext cx="7315200" cy="920230"/>
          </a:xfrm>
        </p:spPr>
        <p:txBody>
          <a:bodyPr vert="horz" lIns="0" tIns="45720" rIns="0" bIns="45720" rtlCol="0">
            <a:normAutofit/>
          </a:bodyPr>
          <a:lstStyle>
            <a:lvl1pPr>
              <a:defRPr lang="en-US" b="0" i="0" dirty="0">
                <a:latin typeface="Adobe Clean SemiLight" panose="020B0403020404020204" pitchFamily="34" charset="0"/>
              </a:defRPr>
            </a:lvl1pPr>
            <a:lvl2pPr marL="733051" indent="-457200">
              <a:buFont typeface="+mj-lt"/>
              <a:buAutoNum type="alphaLcParenR"/>
              <a:defRPr lang="en-US" dirty="0"/>
            </a:lvl2pPr>
            <a:lvl3pPr marL="1008903" indent="-457200">
              <a:buFont typeface="+mj-lt"/>
              <a:buAutoNum type="alphaLcParenR"/>
              <a:defRPr lang="en-US" dirty="0"/>
            </a:lvl3pPr>
            <a:lvl4pPr marL="1094879" indent="-342900">
              <a:buFont typeface="+mj-lt"/>
              <a:buAutoNum type="alphaLcParenR"/>
              <a:defRPr lang="en-US" dirty="0"/>
            </a:lvl4pPr>
            <a:lvl5pPr marL="1293265" indent="-342900">
              <a:buFont typeface="+mj-lt"/>
              <a:buAutoNum type="alphaLcParenR"/>
              <a:defRPr lang="en-US" dirty="0"/>
            </a:lvl5pPr>
          </a:lstStyle>
          <a:p>
            <a:pPr lvl="0"/>
            <a:r>
              <a:rPr lang="en-US" dirty="0"/>
              <a:t>Edit Master text styles</a:t>
            </a:r>
          </a:p>
        </p:txBody>
      </p:sp>
      <p:sp>
        <p:nvSpPr>
          <p:cNvPr id="17" name="Text Placeholder 18">
            <a:extLst>
              <a:ext uri="{FF2B5EF4-FFF2-40B4-BE49-F238E27FC236}">
                <a16:creationId xmlns:a16="http://schemas.microsoft.com/office/drawing/2014/main" id="{57AA91EA-303C-9845-AC02-120AF52B0BF5}"/>
              </a:ext>
            </a:extLst>
          </p:cNvPr>
          <p:cNvSpPr>
            <a:spLocks noGrp="1"/>
          </p:cNvSpPr>
          <p:nvPr>
            <p:ph type="body" sz="quarter" idx="12" hasCustomPrompt="1"/>
          </p:nvPr>
        </p:nvSpPr>
        <p:spPr>
          <a:xfrm>
            <a:off x="4412087" y="1446892"/>
            <a:ext cx="7322713" cy="4496707"/>
          </a:xfrm>
        </p:spPr>
        <p:txBody>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200" b="0" i="0">
                <a:latin typeface="Adobe Clean SemiLight" panose="020B0403020404020204" pitchFamily="34" charset="0"/>
              </a:defRPr>
            </a:lvl1pPr>
          </a:lstStyle>
          <a:p>
            <a:pPr lvl="0"/>
            <a:r>
              <a:rPr lang="en-US" dirty="0"/>
              <a:t>Option 1</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2</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3</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4</a:t>
            </a:r>
          </a:p>
          <a:p>
            <a:pPr lvl="0"/>
            <a:endParaRPr lang="en-US" dirty="0"/>
          </a:p>
        </p:txBody>
      </p:sp>
    </p:spTree>
    <p:extLst>
      <p:ext uri="{BB962C8B-B14F-4D97-AF65-F5344CB8AC3E}">
        <p14:creationId xmlns:p14="http://schemas.microsoft.com/office/powerpoint/2010/main" val="350253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nowledge Check">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51BA74-4239-4288-A6B2-C8BC9502DB0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536"/>
          <a:stretch/>
        </p:blipFill>
        <p:spPr>
          <a:xfrm>
            <a:off x="-1" y="1"/>
            <a:ext cx="4297680" cy="6858000"/>
          </a:xfrm>
          <a:prstGeom prst="rect">
            <a:avLst/>
          </a:prstGeom>
        </p:spPr>
      </p:pic>
      <p:sp>
        <p:nvSpPr>
          <p:cNvPr id="9" name="Rectangle 8">
            <a:extLst>
              <a:ext uri="{FF2B5EF4-FFF2-40B4-BE49-F238E27FC236}">
                <a16:creationId xmlns:a16="http://schemas.microsoft.com/office/drawing/2014/main" id="{8E57A191-5A1F-4184-BBE5-1859AB5C2DBA}"/>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0" name="Slide Number Placeholder 5">
            <a:extLst>
              <a:ext uri="{FF2B5EF4-FFF2-40B4-BE49-F238E27FC236}">
                <a16:creationId xmlns:a16="http://schemas.microsoft.com/office/drawing/2014/main" id="{279F714C-286E-4242-A570-F1CE6B12617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Rectangle 10">
            <a:extLst>
              <a:ext uri="{FF2B5EF4-FFF2-40B4-BE49-F238E27FC236}">
                <a16:creationId xmlns:a16="http://schemas.microsoft.com/office/drawing/2014/main" id="{702E9D9A-7088-4D47-9823-8F1C69C357A3}"/>
              </a:ext>
            </a:extLst>
          </p:cNvPr>
          <p:cNvSpPr/>
          <p:nvPr userDrawn="1"/>
        </p:nvSpPr>
        <p:spPr>
          <a:xfrm>
            <a:off x="-18855"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Knowledge check</a:t>
            </a:r>
          </a:p>
        </p:txBody>
      </p:sp>
      <p:pic>
        <p:nvPicPr>
          <p:cNvPr id="12" name="Picture 11">
            <a:extLst>
              <a:ext uri="{FF2B5EF4-FFF2-40B4-BE49-F238E27FC236}">
                <a16:creationId xmlns:a16="http://schemas.microsoft.com/office/drawing/2014/main" id="{CCBB3142-BF0C-4368-AF53-0C7DCF4A0E6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5622E446-2CB0-44AF-8BBE-A905A3E9042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FD9E3B0D-D5F1-4388-9967-46A46555FC03}"/>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7" name="Text Placeholder 2">
            <a:extLst>
              <a:ext uri="{FF2B5EF4-FFF2-40B4-BE49-F238E27FC236}">
                <a16:creationId xmlns:a16="http://schemas.microsoft.com/office/drawing/2014/main" id="{872761BF-2716-A446-8AF8-3847E26F4B9E}"/>
              </a:ext>
            </a:extLst>
          </p:cNvPr>
          <p:cNvSpPr>
            <a:spLocks noGrp="1"/>
          </p:cNvSpPr>
          <p:nvPr>
            <p:ph type="body" sz="quarter" idx="10" hasCustomPrompt="1"/>
          </p:nvPr>
        </p:nvSpPr>
        <p:spPr>
          <a:xfrm>
            <a:off x="4419600" y="457200"/>
            <a:ext cx="7315200" cy="920230"/>
          </a:xfrm>
        </p:spPr>
        <p:txBody>
          <a:bodyPr vert="horz" lIns="0" tIns="45720" rIns="0" bIns="45720" rtlCol="0">
            <a:normAutofit/>
          </a:bodyPr>
          <a:lstStyle>
            <a:lvl1pPr>
              <a:defRPr lang="en-US" b="0" i="0" dirty="0">
                <a:latin typeface="Adobe Clean SemiLight" panose="020B0403020404020204" pitchFamily="34" charset="0"/>
              </a:defRPr>
            </a:lvl1pPr>
            <a:lvl2pPr marL="733051" indent="-457200">
              <a:buFont typeface="+mj-lt"/>
              <a:buAutoNum type="alphaLcParenR"/>
              <a:defRPr lang="en-US" dirty="0"/>
            </a:lvl2pPr>
            <a:lvl3pPr marL="1008903" indent="-457200">
              <a:buFont typeface="+mj-lt"/>
              <a:buAutoNum type="alphaLcParenR"/>
              <a:defRPr lang="en-US" dirty="0"/>
            </a:lvl3pPr>
            <a:lvl4pPr marL="1094879" indent="-342900">
              <a:buFont typeface="+mj-lt"/>
              <a:buAutoNum type="alphaLcParenR"/>
              <a:defRPr lang="en-US" dirty="0"/>
            </a:lvl4pPr>
            <a:lvl5pPr marL="1293265" indent="-342900">
              <a:buFont typeface="+mj-lt"/>
              <a:buAutoNum type="alphaLcParenR"/>
              <a:defRPr lang="en-US" dirty="0"/>
            </a:lvl5pPr>
          </a:lstStyle>
          <a:p>
            <a:pPr lvl="0"/>
            <a:r>
              <a:rPr lang="en-US" dirty="0"/>
              <a:t>Edit Master text styles</a:t>
            </a:r>
          </a:p>
        </p:txBody>
      </p:sp>
      <p:sp>
        <p:nvSpPr>
          <p:cNvPr id="21" name="Text Placeholder 18">
            <a:extLst>
              <a:ext uri="{FF2B5EF4-FFF2-40B4-BE49-F238E27FC236}">
                <a16:creationId xmlns:a16="http://schemas.microsoft.com/office/drawing/2014/main" id="{20BB9D1F-C83D-F340-B8B8-0FE5CE479CB8}"/>
              </a:ext>
            </a:extLst>
          </p:cNvPr>
          <p:cNvSpPr>
            <a:spLocks noGrp="1"/>
          </p:cNvSpPr>
          <p:nvPr>
            <p:ph type="body" sz="quarter" idx="12" hasCustomPrompt="1"/>
          </p:nvPr>
        </p:nvSpPr>
        <p:spPr>
          <a:xfrm>
            <a:off x="4412087" y="1446892"/>
            <a:ext cx="7322713" cy="4496707"/>
          </a:xfrm>
        </p:spPr>
        <p:txBody>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200" b="0" i="0">
                <a:latin typeface="Adobe Clean SemiLight" panose="020B0403020404020204" pitchFamily="34" charset="0"/>
              </a:defRPr>
            </a:lvl1pPr>
          </a:lstStyle>
          <a:p>
            <a:pPr lvl="0"/>
            <a:r>
              <a:rPr lang="en-US" dirty="0"/>
              <a:t>Option 1</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2</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3</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4</a:t>
            </a:r>
          </a:p>
          <a:p>
            <a:pPr lvl="0"/>
            <a:endParaRPr lang="en-US" dirty="0"/>
          </a:p>
        </p:txBody>
      </p:sp>
    </p:spTree>
    <p:extLst>
      <p:ext uri="{BB962C8B-B14F-4D97-AF65-F5344CB8AC3E}">
        <p14:creationId xmlns:p14="http://schemas.microsoft.com/office/powerpoint/2010/main" val="1479659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rse Objectives">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ED9193-5991-4DB4-8271-90D3E0E0C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4297679" cy="6858000"/>
          </a:xfrm>
          <a:prstGeom prst="rect">
            <a:avLst/>
          </a:prstGeom>
        </p:spPr>
      </p:pic>
      <p:sp>
        <p:nvSpPr>
          <p:cNvPr id="15" name="Rectangle 14">
            <a:extLst>
              <a:ext uri="{FF2B5EF4-FFF2-40B4-BE49-F238E27FC236}">
                <a16:creationId xmlns:a16="http://schemas.microsoft.com/office/drawing/2014/main" id="{8B412A3A-22D0-4FA5-8E87-D15DDAD82EB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3C633836-6E67-41F7-9930-7668175F511B}"/>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9CBFE4F9-EE17-4304-84F1-C2FD01D76526}"/>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Key takeaways</a:t>
            </a:r>
          </a:p>
        </p:txBody>
      </p:sp>
      <p:pic>
        <p:nvPicPr>
          <p:cNvPr id="18" name="Picture 17">
            <a:extLst>
              <a:ext uri="{FF2B5EF4-FFF2-40B4-BE49-F238E27FC236}">
                <a16:creationId xmlns:a16="http://schemas.microsoft.com/office/drawing/2014/main" id="{C0E42B0A-9988-441E-88F6-749AA68FEEB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6B6A1405-5130-48A4-A95B-F86495A8F44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4FD6E315-C098-438D-9FF4-A969BE3FA3D1}"/>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3" name="Content Placeholder 2">
            <a:extLst>
              <a:ext uri="{FF2B5EF4-FFF2-40B4-BE49-F238E27FC236}">
                <a16:creationId xmlns:a16="http://schemas.microsoft.com/office/drawing/2014/main" id="{A31F058B-4F82-7045-A65D-F0B69F681216}"/>
              </a:ext>
            </a:extLst>
          </p:cNvPr>
          <p:cNvSpPr>
            <a:spLocks noGrp="1"/>
          </p:cNvSpPr>
          <p:nvPr>
            <p:ph sz="quarter" idx="10" hasCustomPrompt="1"/>
          </p:nvPr>
        </p:nvSpPr>
        <p:spPr>
          <a:xfrm>
            <a:off x="4420799" y="457200"/>
            <a:ext cx="7463305" cy="5486400"/>
          </a:xfrm>
        </p:spPr>
        <p:txBody>
          <a:bodyPr/>
          <a:lstStyle>
            <a:lvl1pPr marL="342900" indent="-342900">
              <a:buClr>
                <a:schemeClr val="tx1"/>
              </a:buClr>
              <a:buSzPct val="100000"/>
              <a:buFont typeface="Arial" panose="020B0604020202020204" pitchFamily="34" charset="0"/>
              <a:buChar char="•"/>
              <a:defRPr b="0" i="0">
                <a:latin typeface="Adobe Clean SemiLight" panose="020B0403020404020204" pitchFamily="34" charset="0"/>
              </a:defRPr>
            </a:lvl1pPr>
            <a:lvl2pPr marL="618751" indent="-342900">
              <a:buSzPct val="70000"/>
              <a:buFont typeface="Courier New" panose="02070309020205020404" pitchFamily="49" charset="0"/>
              <a:buChar char="o"/>
              <a:defRPr b="0" i="0">
                <a:latin typeface="Adobe Clean SemiLight" panose="020B0403020404020204" pitchFamily="34" charset="0"/>
              </a:defRPr>
            </a:lvl2pPr>
          </a:lstStyle>
          <a:p>
            <a:pPr lvl="0"/>
            <a:r>
              <a:rPr lang="en-GB" dirty="0"/>
              <a:t>First level</a:t>
            </a:r>
          </a:p>
          <a:p>
            <a:pPr lvl="1"/>
            <a:r>
              <a:rPr lang="en-GB" dirty="0"/>
              <a:t>Second level</a:t>
            </a:r>
          </a:p>
        </p:txBody>
      </p:sp>
    </p:spTree>
    <p:extLst>
      <p:ext uri="{BB962C8B-B14F-4D97-AF65-F5344CB8AC3E}">
        <p14:creationId xmlns:p14="http://schemas.microsoft.com/office/powerpoint/2010/main" val="168856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479045-ABFB-4A3D-B77B-0CC339A1069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4297680" cy="6858000"/>
          </a:xfrm>
          <a:prstGeom prst="rect">
            <a:avLst/>
          </a:prstGeom>
        </p:spPr>
      </p:pic>
      <p:sp>
        <p:nvSpPr>
          <p:cNvPr id="15" name="Rectangle 14">
            <a:extLst>
              <a:ext uri="{FF2B5EF4-FFF2-40B4-BE49-F238E27FC236}">
                <a16:creationId xmlns:a16="http://schemas.microsoft.com/office/drawing/2014/main" id="{8ECAC6E4-521A-49F3-BFE1-7B1C971B3663}"/>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A966B22B-8746-4FC2-AD7B-D25CC0051B6B}"/>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568C7383-8342-45CD-AEF2-15528E0A8E1F}"/>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Key takeaways</a:t>
            </a:r>
          </a:p>
        </p:txBody>
      </p:sp>
      <p:pic>
        <p:nvPicPr>
          <p:cNvPr id="18" name="Picture 17">
            <a:extLst>
              <a:ext uri="{FF2B5EF4-FFF2-40B4-BE49-F238E27FC236}">
                <a16:creationId xmlns:a16="http://schemas.microsoft.com/office/drawing/2014/main" id="{590769A0-609A-4CCB-A057-17C87033602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14E50EF1-4CBC-4F6B-99BC-ACBA92E1E399}"/>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089F77B3-BDFD-4499-A826-87C0B7B18D12}"/>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3" name="Content Placeholder 2">
            <a:extLst>
              <a:ext uri="{FF2B5EF4-FFF2-40B4-BE49-F238E27FC236}">
                <a16:creationId xmlns:a16="http://schemas.microsoft.com/office/drawing/2014/main" id="{AA3251F4-4524-414F-B8A0-C472B0EC0244}"/>
              </a:ext>
            </a:extLst>
          </p:cNvPr>
          <p:cNvSpPr>
            <a:spLocks noGrp="1"/>
          </p:cNvSpPr>
          <p:nvPr>
            <p:ph sz="quarter" idx="10" hasCustomPrompt="1"/>
          </p:nvPr>
        </p:nvSpPr>
        <p:spPr>
          <a:xfrm>
            <a:off x="4420799" y="457200"/>
            <a:ext cx="7463305" cy="5486400"/>
          </a:xfrm>
        </p:spPr>
        <p:txBody>
          <a:bodyPr/>
          <a:lstStyle>
            <a:lvl1pPr marL="342900" indent="-342900">
              <a:buClr>
                <a:schemeClr val="tx1"/>
              </a:buClr>
              <a:buSzPct val="100000"/>
              <a:buFont typeface="Arial" panose="020B0604020202020204" pitchFamily="34" charset="0"/>
              <a:buChar char="•"/>
              <a:defRPr lang="en-GB" sz="2400" b="0" i="0" kern="1200" dirty="0">
                <a:solidFill>
                  <a:schemeClr val="tx1"/>
                </a:solidFill>
                <a:latin typeface="Adobe Clean SemiLight" panose="020B0403020404020204" pitchFamily="34" charset="0"/>
                <a:ea typeface="+mn-ea"/>
                <a:cs typeface="+mn-cs"/>
              </a:defRPr>
            </a:lvl1pPr>
            <a:lvl2pPr marL="618751" indent="-342900">
              <a:buSzPct val="70000"/>
              <a:buFont typeface="Courier New" panose="02070309020205020404" pitchFamily="49" charset="0"/>
              <a:buChar char="o"/>
              <a:defRPr lang="en-GB" sz="2200" b="0" i="0" kern="1200" dirty="0">
                <a:solidFill>
                  <a:schemeClr val="tx1"/>
                </a:solidFill>
                <a:latin typeface="Adobe Clean SemiLight" panose="020B0403020404020204" pitchFamily="34" charset="0"/>
                <a:ea typeface="+mn-ea"/>
                <a:cs typeface="+mn-cs"/>
              </a:defRPr>
            </a:lvl2pPr>
          </a:lstStyle>
          <a:p>
            <a:pPr marL="342900" lvl="0" indent="-342900" algn="l" defTabSz="1088291" rtl="0" eaLnBrk="1" latinLnBrk="0" hangingPunct="1">
              <a:spcBef>
                <a:spcPts val="714"/>
              </a:spcBef>
              <a:buClr>
                <a:schemeClr val="tx1"/>
              </a:buClr>
              <a:buSzPct val="100000"/>
              <a:buFont typeface="Arial" panose="020B0604020202020204" pitchFamily="34" charset="0"/>
              <a:buChar char="•"/>
            </a:pPr>
            <a:r>
              <a:rPr lang="en-GB" dirty="0"/>
              <a:t>First level</a:t>
            </a:r>
          </a:p>
          <a:p>
            <a:pPr marL="618751" lvl="1" indent="-342900" algn="l" defTabSz="1088291" rtl="0" eaLnBrk="1" latinLnBrk="0" hangingPunct="1">
              <a:spcBef>
                <a:spcPts val="714"/>
              </a:spcBef>
              <a:buClrTx/>
              <a:buSzPct val="70000"/>
              <a:buFont typeface="Courier New" panose="02070309020205020404" pitchFamily="49" charset="0"/>
              <a:buChar char="o"/>
            </a:pPr>
            <a:r>
              <a:rPr lang="en-GB" dirty="0"/>
              <a:t>Second level</a:t>
            </a:r>
          </a:p>
        </p:txBody>
      </p:sp>
    </p:spTree>
    <p:extLst>
      <p:ext uri="{BB962C8B-B14F-4D97-AF65-F5344CB8AC3E}">
        <p14:creationId xmlns:p14="http://schemas.microsoft.com/office/powerpoint/2010/main" val="41153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ference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FED47-2B59-4665-AC69-DA34E468722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288" t="-4967" b="-6807"/>
          <a:stretch/>
        </p:blipFill>
        <p:spPr>
          <a:xfrm flipH="1">
            <a:off x="-1" y="-339303"/>
            <a:ext cx="4297680" cy="7319965"/>
          </a:xfrm>
          <a:prstGeom prst="rect">
            <a:avLst/>
          </a:prstGeom>
        </p:spPr>
      </p:pic>
      <p:sp>
        <p:nvSpPr>
          <p:cNvPr id="12" name="Rectangle 11">
            <a:extLst>
              <a:ext uri="{FF2B5EF4-FFF2-40B4-BE49-F238E27FC236}">
                <a16:creationId xmlns:a16="http://schemas.microsoft.com/office/drawing/2014/main" id="{67ACBAF4-2829-45E3-91E4-7E7105265B62}"/>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3" name="Slide Number Placeholder 5">
            <a:extLst>
              <a:ext uri="{FF2B5EF4-FFF2-40B4-BE49-F238E27FC236}">
                <a16:creationId xmlns:a16="http://schemas.microsoft.com/office/drawing/2014/main" id="{AFE843A2-9AE7-4152-83C7-67D1F48A0480}"/>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4" name="Rectangle 13">
            <a:extLst>
              <a:ext uri="{FF2B5EF4-FFF2-40B4-BE49-F238E27FC236}">
                <a16:creationId xmlns:a16="http://schemas.microsoft.com/office/drawing/2014/main" id="{F8EF3DD2-A8BD-40F2-B824-27BFEF3D47C3}"/>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References</a:t>
            </a:r>
          </a:p>
        </p:txBody>
      </p:sp>
      <p:pic>
        <p:nvPicPr>
          <p:cNvPr id="15" name="Picture 14">
            <a:extLst>
              <a:ext uri="{FF2B5EF4-FFF2-40B4-BE49-F238E27FC236}">
                <a16:creationId xmlns:a16="http://schemas.microsoft.com/office/drawing/2014/main" id="{F12EB3B4-358E-46D9-B5A9-00E413E994F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7" name="Rectangle 21">
            <a:extLst>
              <a:ext uri="{FF2B5EF4-FFF2-40B4-BE49-F238E27FC236}">
                <a16:creationId xmlns:a16="http://schemas.microsoft.com/office/drawing/2014/main" id="{E7E8A3B2-C403-422D-80EB-92072A037680}"/>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8" name="TextBox 17">
            <a:extLst>
              <a:ext uri="{FF2B5EF4-FFF2-40B4-BE49-F238E27FC236}">
                <a16:creationId xmlns:a16="http://schemas.microsoft.com/office/drawing/2014/main" id="{C6A82339-E8B4-4DA4-9C1C-E99DBD607EB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2" name="Text Placeholder 2">
            <a:extLst>
              <a:ext uri="{FF2B5EF4-FFF2-40B4-BE49-F238E27FC236}">
                <a16:creationId xmlns:a16="http://schemas.microsoft.com/office/drawing/2014/main" id="{1190F7EA-9604-4DE8-85A5-A9F6D47605B5}"/>
              </a:ext>
            </a:extLst>
          </p:cNvPr>
          <p:cNvSpPr>
            <a:spLocks noGrp="1"/>
          </p:cNvSpPr>
          <p:nvPr>
            <p:ph type="body" sz="quarter" idx="10" hasCustomPrompt="1"/>
          </p:nvPr>
        </p:nvSpPr>
        <p:spPr>
          <a:xfrm>
            <a:off x="4419600" y="457200"/>
            <a:ext cx="7315200" cy="5029200"/>
          </a:xfrm>
        </p:spPr>
        <p:txBody>
          <a:bodyPr lIns="91440" tIns="45720" rIns="91440" bIns="45720"/>
          <a:lstStyle>
            <a:lvl1pPr>
              <a:defRPr b="0" i="0">
                <a:latin typeface="Adobe Clean Light" panose="020B0303020404020204" pitchFamily="34" charset="0"/>
              </a:defRPr>
            </a:lvl1pPr>
            <a:lvl2pPr>
              <a:defRPr b="0" i="0">
                <a:latin typeface="Adobe Clean Light" panose="020B0303020404020204" pitchFamily="34" charset="0"/>
              </a:defRPr>
            </a:lvl2pPr>
            <a:lvl3pPr>
              <a:defRPr b="0" i="0">
                <a:latin typeface="Adobe Clean Light" panose="020B0303020404020204" pitchFamily="34" charset="0"/>
              </a:defRPr>
            </a:lvl3pPr>
            <a:lvl4pPr>
              <a:defRPr b="0" i="0">
                <a:latin typeface="Adobe Clean SemiLight" panose="020B0403020404020204"/>
              </a:defRPr>
            </a:lvl4pPr>
            <a:lvl5pPr>
              <a:defRPr b="0" i="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3733565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4607" y="2866398"/>
            <a:ext cx="8854891"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297" y="2825115"/>
            <a:ext cx="615919" cy="554471"/>
          </a:xfrm>
          <a:prstGeom prst="rect">
            <a:avLst/>
          </a:prstGeom>
        </p:spPr>
      </p:pic>
    </p:spTree>
    <p:extLst>
      <p:ext uri="{BB962C8B-B14F-4D97-AF65-F5344CB8AC3E}">
        <p14:creationId xmlns:p14="http://schemas.microsoft.com/office/powerpoint/2010/main" val="28069983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1"/>
            <a:ext cx="5908415" cy="975080"/>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666297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21236032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ILT Points to remember">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6E2088-D540-4264-8BB1-F65EB5E30AFC}"/>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6" name="Rectangle 25">
            <a:extLst>
              <a:ext uri="{FF2B5EF4-FFF2-40B4-BE49-F238E27FC236}">
                <a16:creationId xmlns:a16="http://schemas.microsoft.com/office/drawing/2014/main" id="{C5FE96FA-92AD-4977-9ED3-2A4AF71CAF7D}"/>
              </a:ext>
            </a:extLst>
          </p:cNvPr>
          <p:cNvSpPr/>
          <p:nvPr userDrawn="1"/>
        </p:nvSpPr>
        <p:spPr>
          <a:xfrm>
            <a:off x="0" y="6446520"/>
            <a:ext cx="12188825" cy="41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Adobe Clean"/>
              <a:ea typeface="+mn-ea"/>
              <a:cs typeface="+mn-cs"/>
            </a:endParaRPr>
          </a:p>
        </p:txBody>
      </p:sp>
      <p:sp>
        <p:nvSpPr>
          <p:cNvPr id="16" name="Slide Number Placeholder 5">
            <a:extLst>
              <a:ext uri="{FF2B5EF4-FFF2-40B4-BE49-F238E27FC236}">
                <a16:creationId xmlns:a16="http://schemas.microsoft.com/office/drawing/2014/main" id="{B0758FC8-9E06-4096-A43A-C0CB5D69ECB2}"/>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7" name="Picture 16">
            <a:extLst>
              <a:ext uri="{FF2B5EF4-FFF2-40B4-BE49-F238E27FC236}">
                <a16:creationId xmlns:a16="http://schemas.microsoft.com/office/drawing/2014/main" id="{A1390076-5B4B-4CF7-9844-5E9287DD509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a:extLst>
              <a:ext uri="{FF2B5EF4-FFF2-40B4-BE49-F238E27FC236}">
                <a16:creationId xmlns:a16="http://schemas.microsoft.com/office/drawing/2014/main" id="{B347122D-6AEB-483F-BD0B-88718A09CB0A}"/>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0" name="TextBox 19">
            <a:extLst>
              <a:ext uri="{FF2B5EF4-FFF2-40B4-BE49-F238E27FC236}">
                <a16:creationId xmlns:a16="http://schemas.microsoft.com/office/drawing/2014/main" id="{52C9E268-944E-414B-8733-7448B662E70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 name="TextBox 1">
            <a:extLst>
              <a:ext uri="{FF2B5EF4-FFF2-40B4-BE49-F238E27FC236}">
                <a16:creationId xmlns:a16="http://schemas.microsoft.com/office/drawing/2014/main" id="{9F7E7519-B077-4200-A569-600A9B4FA9BB}"/>
              </a:ext>
            </a:extLst>
          </p:cNvPr>
          <p:cNvSpPr txBox="1"/>
          <p:nvPr userDrawn="1"/>
        </p:nvSpPr>
        <p:spPr>
          <a:xfrm>
            <a:off x="746462" y="4664891"/>
            <a:ext cx="282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Mute your phone while listening</a:t>
            </a:r>
          </a:p>
        </p:txBody>
      </p:sp>
      <p:sp>
        <p:nvSpPr>
          <p:cNvPr id="10" name="TextBox 9">
            <a:extLst>
              <a:ext uri="{FF2B5EF4-FFF2-40B4-BE49-F238E27FC236}">
                <a16:creationId xmlns:a16="http://schemas.microsoft.com/office/drawing/2014/main" id="{EF9DE27B-3015-41BD-8EC9-DE739B6BF826}"/>
              </a:ext>
            </a:extLst>
          </p:cNvPr>
          <p:cNvSpPr txBox="1"/>
          <p:nvPr userDrawn="1"/>
        </p:nvSpPr>
        <p:spPr>
          <a:xfrm>
            <a:off x="4684356" y="4664891"/>
            <a:ext cx="282011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Unmute your phone to ask a question or to make a comment</a:t>
            </a:r>
          </a:p>
        </p:txBody>
      </p:sp>
      <p:sp>
        <p:nvSpPr>
          <p:cNvPr id="11" name="TextBox 10">
            <a:extLst>
              <a:ext uri="{FF2B5EF4-FFF2-40B4-BE49-F238E27FC236}">
                <a16:creationId xmlns:a16="http://schemas.microsoft.com/office/drawing/2014/main" id="{5613E9BC-B442-45F9-BEA0-B2919AD3F660}"/>
              </a:ext>
            </a:extLst>
          </p:cNvPr>
          <p:cNvSpPr txBox="1"/>
          <p:nvPr userDrawn="1"/>
        </p:nvSpPr>
        <p:spPr>
          <a:xfrm>
            <a:off x="8362604" y="4664891"/>
            <a:ext cx="352150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Do not place your phone on ‘</a:t>
            </a:r>
            <a:r>
              <a:rPr kumimoji="0" lang="en-US" sz="2400" b="0" i="1" u="none" strike="noStrike" kern="1200" cap="none" spc="0" normalizeH="0" baseline="0" noProof="0" dirty="0">
                <a:ln>
                  <a:noFill/>
                </a:ln>
                <a:solidFill>
                  <a:prstClr val="white"/>
                </a:solidFill>
                <a:effectLst/>
                <a:uLnTx/>
                <a:uFillTx/>
                <a:latin typeface="Adobe Clean"/>
                <a:ea typeface="+mn-ea"/>
                <a:cs typeface="+mn-cs"/>
              </a:rPr>
              <a:t>hold</a:t>
            </a:r>
            <a:r>
              <a:rPr kumimoji="0" lang="en-US" sz="2400" b="0" i="0" u="none" strike="noStrike" kern="1200" cap="none" spc="0" normalizeH="0" baseline="0" noProof="0" dirty="0">
                <a:ln>
                  <a:noFill/>
                </a:ln>
                <a:solidFill>
                  <a:prstClr val="white"/>
                </a:solidFill>
                <a:effectLst/>
                <a:uLnTx/>
                <a:uFillTx/>
                <a:latin typeface="Adobe Clean"/>
                <a:ea typeface="+mn-ea"/>
                <a:cs typeface="+mn-cs"/>
              </a:rPr>
              <a:t>’ as we will hear your hold music</a:t>
            </a:r>
          </a:p>
        </p:txBody>
      </p:sp>
      <p:sp>
        <p:nvSpPr>
          <p:cNvPr id="4" name="Isosceles Triangle 3">
            <a:extLst>
              <a:ext uri="{FF2B5EF4-FFF2-40B4-BE49-F238E27FC236}">
                <a16:creationId xmlns:a16="http://schemas.microsoft.com/office/drawing/2014/main" id="{DF960633-D521-4494-AD2D-96CCA0183F2E}"/>
              </a:ext>
            </a:extLst>
          </p:cNvPr>
          <p:cNvSpPr/>
          <p:nvPr userDrawn="1"/>
        </p:nvSpPr>
        <p:spPr>
          <a:xfrm>
            <a:off x="1943856"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sp>
        <p:nvSpPr>
          <p:cNvPr id="13" name="Isosceles Triangle 12">
            <a:extLst>
              <a:ext uri="{FF2B5EF4-FFF2-40B4-BE49-F238E27FC236}">
                <a16:creationId xmlns:a16="http://schemas.microsoft.com/office/drawing/2014/main" id="{AA3F0D44-C97E-4610-A9D6-3E6A55F51B25}"/>
              </a:ext>
            </a:extLst>
          </p:cNvPr>
          <p:cNvSpPr/>
          <p:nvPr userDrawn="1"/>
        </p:nvSpPr>
        <p:spPr>
          <a:xfrm>
            <a:off x="5881750"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sp>
        <p:nvSpPr>
          <p:cNvPr id="14" name="Isosceles Triangle 13">
            <a:extLst>
              <a:ext uri="{FF2B5EF4-FFF2-40B4-BE49-F238E27FC236}">
                <a16:creationId xmlns:a16="http://schemas.microsoft.com/office/drawing/2014/main" id="{A02CDF97-262E-4B56-8F09-ADC9678545C8}"/>
              </a:ext>
            </a:extLst>
          </p:cNvPr>
          <p:cNvSpPr/>
          <p:nvPr userDrawn="1"/>
        </p:nvSpPr>
        <p:spPr>
          <a:xfrm>
            <a:off x="9819644"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pic>
        <p:nvPicPr>
          <p:cNvPr id="28" name="Picture 27">
            <a:extLst>
              <a:ext uri="{FF2B5EF4-FFF2-40B4-BE49-F238E27FC236}">
                <a16:creationId xmlns:a16="http://schemas.microsoft.com/office/drawing/2014/main" id="{4B042C44-1C83-4A4B-9E6E-ECE59CBD42EF}"/>
              </a:ext>
            </a:extLst>
          </p:cNvPr>
          <p:cNvPicPr>
            <a:picLocks noChangeAspect="1"/>
          </p:cNvPicPr>
          <p:nvPr userDrawn="1"/>
        </p:nvPicPr>
        <p:blipFill>
          <a:blip r:embed="rId3"/>
          <a:stretch>
            <a:fillRect/>
          </a:stretch>
        </p:blipFill>
        <p:spPr>
          <a:xfrm>
            <a:off x="608706" y="1194949"/>
            <a:ext cx="3095625" cy="3095625"/>
          </a:xfrm>
          <a:prstGeom prst="rect">
            <a:avLst/>
          </a:prstGeom>
        </p:spPr>
      </p:pic>
      <p:pic>
        <p:nvPicPr>
          <p:cNvPr id="31" name="Picture 30">
            <a:extLst>
              <a:ext uri="{FF2B5EF4-FFF2-40B4-BE49-F238E27FC236}">
                <a16:creationId xmlns:a16="http://schemas.microsoft.com/office/drawing/2014/main" id="{5852BFE7-E6A6-4109-A4BD-FEEDF91CDC79}"/>
              </a:ext>
            </a:extLst>
          </p:cNvPr>
          <p:cNvPicPr>
            <a:picLocks noChangeAspect="1"/>
          </p:cNvPicPr>
          <p:nvPr userDrawn="1"/>
        </p:nvPicPr>
        <p:blipFill>
          <a:blip r:embed="rId4"/>
          <a:stretch>
            <a:fillRect/>
          </a:stretch>
        </p:blipFill>
        <p:spPr>
          <a:xfrm>
            <a:off x="4546600" y="1194949"/>
            <a:ext cx="3095625" cy="3095625"/>
          </a:xfrm>
          <a:prstGeom prst="rect">
            <a:avLst/>
          </a:prstGeom>
        </p:spPr>
      </p:pic>
      <p:pic>
        <p:nvPicPr>
          <p:cNvPr id="34" name="Picture 33">
            <a:extLst>
              <a:ext uri="{FF2B5EF4-FFF2-40B4-BE49-F238E27FC236}">
                <a16:creationId xmlns:a16="http://schemas.microsoft.com/office/drawing/2014/main" id="{835A8393-E611-406B-AE3D-536B13B64BDD}"/>
              </a:ext>
            </a:extLst>
          </p:cNvPr>
          <p:cNvPicPr>
            <a:picLocks noChangeAspect="1"/>
          </p:cNvPicPr>
          <p:nvPr userDrawn="1"/>
        </p:nvPicPr>
        <p:blipFill>
          <a:blip r:embed="rId5"/>
          <a:stretch>
            <a:fillRect/>
          </a:stretch>
        </p:blipFill>
        <p:spPr>
          <a:xfrm>
            <a:off x="8484494" y="1194949"/>
            <a:ext cx="3095625" cy="3095625"/>
          </a:xfrm>
          <a:prstGeom prst="rect">
            <a:avLst/>
          </a:prstGeom>
        </p:spPr>
      </p:pic>
      <p:sp>
        <p:nvSpPr>
          <p:cNvPr id="23" name="Rectangle 22">
            <a:extLst>
              <a:ext uri="{FF2B5EF4-FFF2-40B4-BE49-F238E27FC236}">
                <a16:creationId xmlns:a16="http://schemas.microsoft.com/office/drawing/2014/main" id="{452384EB-54E6-44F7-BD4E-EB21E525AED5}"/>
              </a:ext>
            </a:extLst>
          </p:cNvPr>
          <p:cNvSpPr/>
          <p:nvPr userDrawn="1"/>
        </p:nvSpPr>
        <p:spPr>
          <a:xfrm>
            <a:off x="320040" y="296432"/>
            <a:ext cx="11576304" cy="621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dobe Clean ExtraBold" panose="020B0903020404020204" pitchFamily="34" charset="0"/>
                <a:ea typeface="+mn-ea"/>
                <a:cs typeface="+mn-cs"/>
              </a:rPr>
              <a:t>vILT</a:t>
            </a:r>
            <a:r>
              <a:rPr kumimoji="0" lang="en-US" sz="3200" b="0" i="0" u="none" strike="noStrike" kern="1200" cap="none" spc="0" normalizeH="0" baseline="0" noProof="0" dirty="0">
                <a:ln>
                  <a:noFill/>
                </a:ln>
                <a:solidFill>
                  <a:prstClr val="white"/>
                </a:solidFill>
                <a:effectLst/>
                <a:uLnTx/>
                <a:uFillTx/>
                <a:latin typeface="Adobe Clean ExtraBold" panose="020B0903020404020204" pitchFamily="34" charset="0"/>
                <a:ea typeface="+mn-ea"/>
                <a:cs typeface="+mn-cs"/>
              </a:rPr>
              <a:t> – Points to remember</a:t>
            </a:r>
          </a:p>
        </p:txBody>
      </p:sp>
    </p:spTree>
    <p:extLst>
      <p:ext uri="{BB962C8B-B14F-4D97-AF65-F5344CB8AC3E}">
        <p14:creationId xmlns:p14="http://schemas.microsoft.com/office/powerpoint/2010/main" val="223752835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4006448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5845177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600" y="313200"/>
            <a:ext cx="11491015" cy="646189"/>
          </a:xfrm>
        </p:spPr>
        <p:txBody>
          <a:bodyPr lIns="45720" rIns="45720">
            <a:normAutofit/>
          </a:bodyPr>
          <a:lstStyle>
            <a:lvl1pPr>
              <a:defRPr sz="2800" b="1" i="0">
                <a:latin typeface="Adobe Clean ExtraBold" panose="020B09030204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B0EC54-4295-4C49-9904-62E624678780}"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Slide Number Placeholder 5">
            <a:extLst>
              <a:ext uri="{FF2B5EF4-FFF2-40B4-BE49-F238E27FC236}">
                <a16:creationId xmlns:a16="http://schemas.microsoft.com/office/drawing/2014/main" id="{F834BEF5-A655-DD48-B110-1E80A44EBE31}"/>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8" name="Text Placeholder 2">
            <a:extLst>
              <a:ext uri="{FF2B5EF4-FFF2-40B4-BE49-F238E27FC236}">
                <a16:creationId xmlns:a16="http://schemas.microsoft.com/office/drawing/2014/main" id="{D8E2813B-BDC1-4C5C-BA38-3DB97227B2E1}"/>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marL="974725" indent="-222250">
              <a:buFont typeface="Wingdings" panose="05000000000000000000" pitchFamily="2" charset="2"/>
              <a:buChar char="§"/>
              <a:defRPr lang="en-US" b="0" i="0" dirty="0">
                <a:latin typeface="Adobe Clean SemiLight" panose="020B0403020404020204"/>
              </a:defRPr>
            </a:lvl4pPr>
            <a:lvl5pPr>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67268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600" y="313200"/>
            <a:ext cx="11491015" cy="646189"/>
          </a:xfrm>
        </p:spPr>
        <p:txBody>
          <a:bodyPr lIns="45720" rIns="45720">
            <a:normAutofit/>
          </a:bodyPr>
          <a:lstStyle>
            <a:lvl1pPr>
              <a:defRPr sz="2800" b="1" i="0">
                <a:latin typeface="Adobe Clean ExtraBold" panose="020B09030204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B0EC54-4295-4C49-9904-62E624678780}"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Slide Number Placeholder 5">
            <a:extLst>
              <a:ext uri="{FF2B5EF4-FFF2-40B4-BE49-F238E27FC236}">
                <a16:creationId xmlns:a16="http://schemas.microsoft.com/office/drawing/2014/main" id="{F834BEF5-A655-DD48-B110-1E80A44EBE31}"/>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8" name="Text Placeholder 2">
            <a:extLst>
              <a:ext uri="{FF2B5EF4-FFF2-40B4-BE49-F238E27FC236}">
                <a16:creationId xmlns:a16="http://schemas.microsoft.com/office/drawing/2014/main" id="{95C5107B-6339-4333-B585-3E9EA7E35915}"/>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marL="685800" indent="-334963">
              <a:buFont typeface="+mj-lt"/>
              <a:buAutoNum type="arabicPeriod"/>
              <a:defRPr lang="en-US" b="0" i="0" dirty="0">
                <a:latin typeface="Adobe Clean SemiLight" panose="020B0403020404020204" pitchFamily="34" charset="0"/>
              </a:defRPr>
            </a:lvl2pPr>
            <a:lvl3pPr marL="854075" indent="-303213">
              <a:buFont typeface="+mj-lt"/>
              <a:buAutoNum type="alphaUcPeriod"/>
              <a:defRPr lang="en-US" b="0" i="0" dirty="0">
                <a:latin typeface="Adobe Clean SemiLight" panose="020B0403020404020204" pitchFamily="34" charset="0"/>
              </a:defRPr>
            </a:lvl3pPr>
            <a:lvl4pPr marL="974725" indent="-222250">
              <a:buFont typeface="+mj-lt"/>
              <a:buAutoNum type="romanLcPeriod"/>
              <a:defRPr lang="en-US" b="0" i="0" dirty="0">
                <a:latin typeface="Adobe Clean SemiLight" panose="020B0403020404020204"/>
              </a:defRPr>
            </a:lvl4pPr>
            <a:lvl5pPr marL="950912" indent="0">
              <a:buFont typeface="+mj-lt"/>
              <a:buNone/>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3"/>
            <a:endParaRPr lang="en-US" dirty="0"/>
          </a:p>
        </p:txBody>
      </p:sp>
    </p:spTree>
    <p:extLst>
      <p:ext uri="{BB962C8B-B14F-4D97-AF65-F5344CB8AC3E}">
        <p14:creationId xmlns:p14="http://schemas.microsoft.com/office/powerpoint/2010/main" val="4076526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B436131C-01B8-4195-A1C8-F7100E32A620}"/>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4" name="Text Placeholder 3">
            <a:extLst>
              <a:ext uri="{FF2B5EF4-FFF2-40B4-BE49-F238E27FC236}">
                <a16:creationId xmlns:a16="http://schemas.microsoft.com/office/drawing/2014/main" id="{937B17CF-D2F9-4D05-A29C-4FB68AAAD744}"/>
              </a:ext>
            </a:extLst>
          </p:cNvPr>
          <p:cNvSpPr>
            <a:spLocks noGrp="1"/>
          </p:cNvSpPr>
          <p:nvPr>
            <p:ph type="body" sz="quarter" idx="10"/>
          </p:nvPr>
        </p:nvSpPr>
        <p:spPr>
          <a:xfrm>
            <a:off x="304800" y="1272032"/>
            <a:ext cx="11495088" cy="50192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950913" indent="0">
              <a:buNone/>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1405226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B436131C-01B8-4195-A1C8-F7100E32A620}"/>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4" name="Text Placeholder 3">
            <a:extLst>
              <a:ext uri="{FF2B5EF4-FFF2-40B4-BE49-F238E27FC236}">
                <a16:creationId xmlns:a16="http://schemas.microsoft.com/office/drawing/2014/main" id="{937B17CF-D2F9-4D05-A29C-4FB68AAAD744}"/>
              </a:ext>
            </a:extLst>
          </p:cNvPr>
          <p:cNvSpPr>
            <a:spLocks noGrp="1"/>
          </p:cNvSpPr>
          <p:nvPr>
            <p:ph type="body" sz="quarter" idx="10"/>
          </p:nvPr>
        </p:nvSpPr>
        <p:spPr>
          <a:xfrm>
            <a:off x="304800" y="1272032"/>
            <a:ext cx="11495088" cy="5019231"/>
          </a:xfrm>
        </p:spPr>
        <p:txBody>
          <a:bodyPr/>
          <a:lstStyle>
            <a:lvl1pPr>
              <a:defRPr>
                <a:solidFill>
                  <a:schemeClr val="bg1"/>
                </a:solidFill>
              </a:defRPr>
            </a:lvl1pPr>
            <a:lvl2pPr marL="685800" indent="-334963">
              <a:buFont typeface="+mj-lt"/>
              <a:buAutoNum type="arabicPeriod"/>
              <a:defRPr>
                <a:solidFill>
                  <a:schemeClr val="bg1"/>
                </a:solidFill>
              </a:defRPr>
            </a:lvl2pPr>
            <a:lvl3pPr marL="854075" indent="-303213">
              <a:buFont typeface="+mj-lt"/>
              <a:buAutoNum type="alphaUcPeriod"/>
              <a:defRPr>
                <a:solidFill>
                  <a:schemeClr val="bg1"/>
                </a:solidFill>
              </a:defRPr>
            </a:lvl3pPr>
            <a:lvl4pPr marL="974725" indent="-222250">
              <a:buFont typeface="+mj-lt"/>
              <a:buAutoNum type="romanLcPeriod"/>
              <a:defRPr>
                <a:solidFill>
                  <a:schemeClr val="bg1"/>
                </a:solidFill>
              </a:defRPr>
            </a:lvl4pPr>
            <a:lvl5pPr marL="950912" indent="0">
              <a:buFont typeface="+mj-lt"/>
              <a:buNone/>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171161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cept White 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5" name="Title 4">
            <a:extLst>
              <a:ext uri="{FF2B5EF4-FFF2-40B4-BE49-F238E27FC236}">
                <a16:creationId xmlns:a16="http://schemas.microsoft.com/office/drawing/2014/main" id="{F041C98E-BDBE-CB4F-826D-3CD33D003E2E}"/>
              </a:ext>
            </a:extLst>
          </p:cNvPr>
          <p:cNvSpPr>
            <a:spLocks noGrp="1"/>
          </p:cNvSpPr>
          <p:nvPr>
            <p:ph type="title"/>
          </p:nvPr>
        </p:nvSpPr>
        <p:spPr>
          <a:xfrm>
            <a:off x="291600" y="313200"/>
            <a:ext cx="11579385" cy="625475"/>
          </a:xfrm>
          <a:prstGeom prst="rect">
            <a:avLst/>
          </a:prstGeom>
        </p:spPr>
        <p:txBody>
          <a:bodyPr vert="horz" lIns="45720" tIns="45720" rIns="45720" bIns="45720" rtlCol="0" anchor="ctr">
            <a:normAutofit/>
          </a:bodyPr>
          <a:lstStyle>
            <a:lvl1pPr>
              <a:defRPr lang="en-US" sz="2800" b="1" dirty="0">
                <a:latin typeface="Adobe Clean ExtraBold" panose="020B0903020404020204" pitchFamily="34" charset="0"/>
              </a:defRPr>
            </a:lvl1pPr>
          </a:lstStyle>
          <a:p>
            <a:pPr lvl="0"/>
            <a:r>
              <a:rPr lang="en-US" dirty="0"/>
              <a:t>Click to edit Master title style</a:t>
            </a:r>
          </a:p>
        </p:txBody>
      </p:sp>
      <p:sp>
        <p:nvSpPr>
          <p:cNvPr id="7" name="Text Placeholder 2">
            <a:extLst>
              <a:ext uri="{FF2B5EF4-FFF2-40B4-BE49-F238E27FC236}">
                <a16:creationId xmlns:a16="http://schemas.microsoft.com/office/drawing/2014/main" id="{EEE4A235-6BBA-4F62-8AFD-E85EB3A0F67D}"/>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SemiLight" panose="020B0403020404020204"/>
              </a:defRPr>
            </a:lvl4pPr>
            <a:lvl5pPr marL="950913" indent="0">
              <a:buNone/>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3"/>
            <a:endParaRPr lang="en-US" dirty="0"/>
          </a:p>
        </p:txBody>
      </p:sp>
    </p:spTree>
    <p:extLst>
      <p:ext uri="{BB962C8B-B14F-4D97-AF65-F5344CB8AC3E}">
        <p14:creationId xmlns:p14="http://schemas.microsoft.com/office/powerpoint/2010/main" val="1365216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3AB74B75-DE2A-46D0-A952-CAB6EC5B5745}"/>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hasCustomPrompt="1"/>
          </p:nvPr>
        </p:nvSpPr>
        <p:spPr>
          <a:xfrm>
            <a:off x="290984" y="1224000"/>
            <a:ext cx="11495710" cy="4646950"/>
          </a:xfrm>
        </p:spPr>
        <p:txBody>
          <a:bodyPr anchor="t"/>
          <a:lstStyle>
            <a:lvl1pPr marL="342900" indent="-342900">
              <a:lnSpc>
                <a:spcPct val="100000"/>
              </a:lnSpc>
              <a:buClr>
                <a:schemeClr val="bg1"/>
              </a:buClr>
              <a:buFont typeface="Wingdings" panose="05000000000000000000" pitchFamily="2" charset="2"/>
              <a:buChar char="Ø"/>
              <a:defRPr b="0" i="0">
                <a:solidFill>
                  <a:schemeClr val="bg1"/>
                </a:solidFill>
                <a:latin typeface="Adobe Clean SemiLight" panose="020B0403020404020204" pitchFamily="34" charset="0"/>
              </a:defRPr>
            </a:lvl1pPr>
            <a:lvl2pPr marL="551703" indent="-275852" algn="l" defTabSz="1088291" rtl="0" eaLnBrk="1" latinLnBrk="0" hangingPunct="1">
              <a:lnSpc>
                <a:spcPct val="100000"/>
              </a:lnSpc>
              <a:spcBef>
                <a:spcPts val="714"/>
              </a:spcBef>
              <a:buClrTx/>
              <a:buSzPct val="100000"/>
              <a:buFont typeface="Arial" panose="020B0604020202020204" pitchFamily="34" charset="0"/>
              <a:buChar char="•"/>
              <a:defRPr b="0" i="0">
                <a:solidFill>
                  <a:schemeClr val="bg1"/>
                </a:solidFill>
                <a:latin typeface="Adobe Clean SemiLight" panose="020B0403020404020204" pitchFamily="34" charset="0"/>
              </a:defRPr>
            </a:lvl2pPr>
            <a:lvl3pPr marL="751979" indent="-200276" algn="l" defTabSz="1088291" rtl="0" eaLnBrk="1" latinLnBrk="0" hangingPunct="1">
              <a:lnSpc>
                <a:spcPct val="100000"/>
              </a:lnSpc>
              <a:spcBef>
                <a:spcPts val="714"/>
              </a:spcBef>
              <a:buClrTx/>
              <a:buSzPct val="80000"/>
              <a:buFont typeface="Courier New" panose="02070309020205020404" pitchFamily="49" charset="0"/>
              <a:buChar char="o"/>
              <a:defRPr b="0" i="0">
                <a:solidFill>
                  <a:schemeClr val="bg1"/>
                </a:solidFill>
                <a:latin typeface="Adobe Clean SemiLight" panose="020B0403020404020204" pitchFamily="34" charset="0"/>
              </a:defRPr>
            </a:lvl3pPr>
            <a:lvl4pPr marL="950366" indent="-198387" algn="l" defTabSz="1088291" rtl="0" eaLnBrk="1" latinLnBrk="0" hangingPunct="1">
              <a:lnSpc>
                <a:spcPct val="100000"/>
              </a:lnSpc>
              <a:spcBef>
                <a:spcPts val="714"/>
              </a:spcBef>
              <a:buClrTx/>
              <a:buSzPct val="60000"/>
              <a:buFont typeface="Wingdings" pitchFamily="2" charset="2"/>
              <a:buChar char="§"/>
              <a:defRPr b="0" i="0">
                <a:solidFill>
                  <a:schemeClr val="bg1"/>
                </a:solidFill>
                <a:latin typeface="Adobe Clean SemiLight" panose="020B0403020404020204" pitchFamily="34" charset="0"/>
              </a:defRPr>
            </a:lvl4pPr>
            <a:lvl5pPr marL="1088291" indent="-137926" algn="l" defTabSz="1088291" rtl="0" eaLnBrk="1" latinLnBrk="0" hangingPunct="1">
              <a:lnSpc>
                <a:spcPct val="100000"/>
              </a:lnSpc>
              <a:spcBef>
                <a:spcPts val="714"/>
              </a:spcBef>
              <a:buClrTx/>
              <a:buSzPct val="40000"/>
              <a:buFont typeface="Wingdings" panose="05000000000000000000" pitchFamily="2" charset="2"/>
              <a:buChar char="q"/>
              <a:defRPr b="0" i="0">
                <a:solidFill>
                  <a:schemeClr val="bg1"/>
                </a:solidFill>
                <a:latin typeface="Adobe Clean SemiLight" panose="020B0403020404020204" pitchFamily="34" charset="0"/>
              </a:defRPr>
            </a:lvl5pPr>
          </a:lstStyle>
          <a:p>
            <a:pPr lvl="0"/>
            <a:r>
              <a:rPr lang="en-US" dirty="0"/>
              <a:t>Point 1</a:t>
            </a:r>
          </a:p>
          <a:p>
            <a:pPr lvl="0"/>
            <a:r>
              <a:rPr lang="en-US" dirty="0"/>
              <a:t>Point 2</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Tree>
    <p:extLst>
      <p:ext uri="{BB962C8B-B14F-4D97-AF65-F5344CB8AC3E}">
        <p14:creationId xmlns:p14="http://schemas.microsoft.com/office/powerpoint/2010/main" val="2965862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White 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943CBA-3FC0-47DC-9BA7-73C37E7532EE}"/>
              </a:ext>
            </a:extLst>
          </p:cNvPr>
          <p:cNvSpPr>
            <a:spLocks noGrp="1"/>
          </p:cNvSpPr>
          <p:nvPr>
            <p:ph type="title"/>
          </p:nvPr>
        </p:nvSpPr>
        <p:spPr>
          <a:xfrm>
            <a:off x="291600" y="313200"/>
            <a:ext cx="11579385" cy="625475"/>
          </a:xfrm>
          <a:prstGeom prst="rect">
            <a:avLst/>
          </a:prstGeom>
        </p:spPr>
        <p:txBody>
          <a:bodyPr vert="horz" lIns="45720" tIns="45720" rIns="45720" bIns="45720" rtlCol="0" anchor="ctr">
            <a:normAutofit/>
          </a:bodyPr>
          <a:lstStyle>
            <a:lvl1pPr>
              <a:defRPr lang="en-US" sz="2800" b="1" dirty="0">
                <a:latin typeface="Adobe Clean ExtraBold" panose="020B0903020404020204" pitchFamily="34" charset="0"/>
              </a:defRPr>
            </a:lvl1pPr>
          </a:lstStyle>
          <a:p>
            <a:pPr lvl="0"/>
            <a:r>
              <a:rPr lang="en-US" dirty="0"/>
              <a:t>Click to edit Master title style</a:t>
            </a:r>
          </a:p>
        </p:txBody>
      </p:sp>
      <p:sp>
        <p:nvSpPr>
          <p:cNvPr id="7" name="Content Placeholder 12">
            <a:extLst>
              <a:ext uri="{FF2B5EF4-FFF2-40B4-BE49-F238E27FC236}">
                <a16:creationId xmlns:a16="http://schemas.microsoft.com/office/drawing/2014/main" id="{8A7DE3DA-499C-4F9C-8FF5-275CC001651C}"/>
              </a:ext>
            </a:extLst>
          </p:cNvPr>
          <p:cNvSpPr>
            <a:spLocks noGrp="1"/>
          </p:cNvSpPr>
          <p:nvPr>
            <p:ph sz="quarter" idx="13" hasCustomPrompt="1"/>
          </p:nvPr>
        </p:nvSpPr>
        <p:spPr>
          <a:xfrm>
            <a:off x="320040" y="1224000"/>
            <a:ext cx="11579385" cy="5106988"/>
          </a:xfrm>
          <a:prstGeom prst="rect">
            <a:avLst/>
          </a:prstGeom>
        </p:spPr>
        <p:txBody>
          <a:bodyPr/>
          <a:lstStyle>
            <a:lvl1pPr marL="398463" indent="-398463">
              <a:buFont typeface="Wingdings" panose="05000000000000000000" pitchFamily="2" charset="2"/>
              <a:buChar char="Ø"/>
              <a:defRPr b="0" i="0">
                <a:latin typeface="Adobe Clean SemiLight" panose="020B0403020404020204" pitchFamily="34" charset="0"/>
              </a:defRPr>
            </a:lvl1pPr>
            <a:lvl2pPr>
              <a:buClrTx/>
              <a:defRPr sz="2399" b="0" i="0">
                <a:latin typeface="Adobe Clean Light" panose="020B0303020404020204" pitchFamily="34" charset="0"/>
              </a:defRPr>
            </a:lvl2pPr>
            <a:lvl3pPr>
              <a:buClrTx/>
              <a:defRPr sz="2199" b="0" i="0">
                <a:latin typeface="Adobe Clean Light" panose="020B0303020404020204" pitchFamily="34" charset="0"/>
              </a:defRPr>
            </a:lvl3pPr>
            <a:lvl4pPr>
              <a:buClrTx/>
              <a:defRPr b="0" i="0">
                <a:latin typeface="Adobe Clean Light" panose="020B0303020404020204" pitchFamily="34" charset="0"/>
              </a:defRPr>
            </a:lvl4pPr>
            <a:lvl5pPr>
              <a:buClrTx/>
              <a:defRPr b="0" i="0">
                <a:latin typeface="Adobe Clean Light" panose="020B0303020404020204" pitchFamily="34" charset="0"/>
              </a:defRPr>
            </a:lvl5pPr>
          </a:lstStyle>
          <a:p>
            <a:pPr lvl="0"/>
            <a:r>
              <a:rPr lang="en-US" dirty="0"/>
              <a:t>Point 1</a:t>
            </a:r>
          </a:p>
          <a:p>
            <a:pPr lvl="0"/>
            <a:r>
              <a:rPr lang="en-US" dirty="0"/>
              <a:t>Point 2</a:t>
            </a:r>
          </a:p>
          <a:p>
            <a:pPr lvl="0"/>
            <a:endParaRPr lang="en-US" dirty="0"/>
          </a:p>
        </p:txBody>
      </p:sp>
      <p:sp>
        <p:nvSpPr>
          <p:cNvPr id="9" name="Slide Number Placeholder 5">
            <a:extLst>
              <a:ext uri="{FF2B5EF4-FFF2-40B4-BE49-F238E27FC236}">
                <a16:creationId xmlns:a16="http://schemas.microsoft.com/office/drawing/2014/main" id="{65BAE7D0-60A5-43B6-81A3-9C5B090EE3C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Tree>
    <p:extLst>
      <p:ext uri="{BB962C8B-B14F-4D97-AF65-F5344CB8AC3E}">
        <p14:creationId xmlns:p14="http://schemas.microsoft.com/office/powerpoint/2010/main" val="2395911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4373" y="2759988"/>
            <a:ext cx="980080" cy="1338025"/>
          </a:xfrm>
          <a:prstGeom prst="rect">
            <a:avLst/>
          </a:prstGeom>
        </p:spPr>
      </p:pic>
    </p:spTree>
    <p:extLst>
      <p:ext uri="{BB962C8B-B14F-4D97-AF65-F5344CB8AC3E}">
        <p14:creationId xmlns:p14="http://schemas.microsoft.com/office/powerpoint/2010/main" val="249652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elcom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A83322-0FC2-42F5-96C0-B2CD84CCF42D}"/>
              </a:ext>
            </a:extLst>
          </p:cNvPr>
          <p:cNvPicPr>
            <a:picLocks/>
          </p:cNvPicPr>
          <p:nvPr userDrawn="1"/>
        </p:nvPicPr>
        <p:blipFill rotWithShape="1">
          <a:blip r:embed="rId2" cstate="hqprint">
            <a:extLst>
              <a:ext uri="{28A0092B-C50C-407E-A947-70E740481C1C}">
                <a14:useLocalDpi xmlns:a14="http://schemas.microsoft.com/office/drawing/2010/main"/>
              </a:ext>
            </a:extLst>
          </a:blip>
          <a:srcRect l="11684" t="-630"/>
          <a:stretch/>
        </p:blipFill>
        <p:spPr>
          <a:xfrm flipH="1">
            <a:off x="-1" y="-33495"/>
            <a:ext cx="4297679" cy="6767670"/>
          </a:xfrm>
          <a:prstGeom prst="rect">
            <a:avLst/>
          </a:prstGeom>
        </p:spPr>
      </p:pic>
      <p:sp>
        <p:nvSpPr>
          <p:cNvPr id="8" name="Rectangle 7">
            <a:extLst>
              <a:ext uri="{FF2B5EF4-FFF2-40B4-BE49-F238E27FC236}">
                <a16:creationId xmlns:a16="http://schemas.microsoft.com/office/drawing/2014/main" id="{E96B5DE2-9C75-42BC-B940-DBA40991867A}"/>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4" name="Slide Number Placeholder 5">
            <a:extLst>
              <a:ext uri="{FF2B5EF4-FFF2-40B4-BE49-F238E27FC236}">
                <a16:creationId xmlns:a16="http://schemas.microsoft.com/office/drawing/2014/main" id="{9F40F383-43DE-4F85-A033-75CD2101F135}"/>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Rectangle 6">
            <a:extLst>
              <a:ext uri="{FF2B5EF4-FFF2-40B4-BE49-F238E27FC236}">
                <a16:creationId xmlns:a16="http://schemas.microsoft.com/office/drawing/2014/main" id="{B3B71868-D0FB-4B9A-8BA0-BD3A789743C8}"/>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Welcome</a:t>
            </a:r>
          </a:p>
        </p:txBody>
      </p:sp>
      <p:pic>
        <p:nvPicPr>
          <p:cNvPr id="10" name="Picture 9">
            <a:extLst>
              <a:ext uri="{FF2B5EF4-FFF2-40B4-BE49-F238E27FC236}">
                <a16:creationId xmlns:a16="http://schemas.microsoft.com/office/drawing/2014/main" id="{9EE09B35-2A03-45E7-B853-88861C61DD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2" name="Rectangle 21">
            <a:extLst>
              <a:ext uri="{FF2B5EF4-FFF2-40B4-BE49-F238E27FC236}">
                <a16:creationId xmlns:a16="http://schemas.microsoft.com/office/drawing/2014/main" id="{6EDF83B5-B314-4A24-8FBE-8464C57B916E}"/>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454197D8-39C2-4801-BDBD-68CDCA32C0B7}"/>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3" name="Text Placeholder 2">
            <a:extLst>
              <a:ext uri="{FF2B5EF4-FFF2-40B4-BE49-F238E27FC236}">
                <a16:creationId xmlns:a16="http://schemas.microsoft.com/office/drawing/2014/main" id="{71A79C0F-C3F0-43BF-8882-EC79A9FE23EB}"/>
              </a:ext>
            </a:extLst>
          </p:cNvPr>
          <p:cNvSpPr>
            <a:spLocks noGrp="1"/>
          </p:cNvSpPr>
          <p:nvPr>
            <p:ph type="body" sz="quarter" idx="10" hasCustomPrompt="1"/>
          </p:nvPr>
        </p:nvSpPr>
        <p:spPr>
          <a:xfrm>
            <a:off x="4419600" y="666750"/>
            <a:ext cx="7315200" cy="5352207"/>
          </a:xfrm>
        </p:spPr>
        <p:txBody>
          <a:bodyPr lIns="0" tIns="45720" rIns="0" bIns="45720"/>
          <a:lstStyle>
            <a:lvl1pPr marL="0" indent="0">
              <a:buFont typeface="Arial" panose="020B0604020202020204" pitchFamily="34" charset="0"/>
              <a:buNone/>
              <a:defRPr b="0" i="0">
                <a:solidFill>
                  <a:schemeClr val="tx1"/>
                </a:solidFill>
                <a:latin typeface="Adobe Clean SemiLight" panose="020B0403020404020204" pitchFamily="34" charset="0"/>
              </a:defRPr>
            </a:lvl1pPr>
            <a:lvl2pPr>
              <a:defRPr b="0" i="0">
                <a:solidFill>
                  <a:schemeClr val="tx1"/>
                </a:solidFill>
                <a:latin typeface="Adobe Clean SemiLight" panose="020B0403020404020204" pitchFamily="34" charset="0"/>
              </a:defRPr>
            </a:lvl2pPr>
            <a:lvl3pPr>
              <a:defRPr b="0" i="0">
                <a:solidFill>
                  <a:schemeClr val="tx1"/>
                </a:solidFill>
                <a:latin typeface="Adobe Clean SemiLight" panose="020B0403020404020204" pitchFamily="34" charset="0"/>
              </a:defRPr>
            </a:lvl3pPr>
            <a:lvl4pPr>
              <a:defRPr b="0" i="0">
                <a:solidFill>
                  <a:schemeClr val="tx1"/>
                </a:solidFill>
                <a:latin typeface="Adobe Clean SemiLight" panose="020B0403020404020204" pitchFamily="34" charset="0"/>
              </a:defRPr>
            </a:lvl4pPr>
            <a:lvl5pPr>
              <a:defRPr b="0" i="0">
                <a:solidFill>
                  <a:schemeClr val="tx1"/>
                </a:solidFill>
                <a:latin typeface="Adobe Clean SemiLight" panose="020B0403020404020204" pitchFamily="34" charset="0"/>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3292914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Knowledge Check">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51BA74-4239-4288-A6B2-C8BC9502DB0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536"/>
          <a:stretch/>
        </p:blipFill>
        <p:spPr>
          <a:xfrm>
            <a:off x="-1" y="1"/>
            <a:ext cx="4297680" cy="6858000"/>
          </a:xfrm>
          <a:prstGeom prst="rect">
            <a:avLst/>
          </a:prstGeom>
        </p:spPr>
      </p:pic>
      <p:sp>
        <p:nvSpPr>
          <p:cNvPr id="9" name="Rectangle 8">
            <a:extLst>
              <a:ext uri="{FF2B5EF4-FFF2-40B4-BE49-F238E27FC236}">
                <a16:creationId xmlns:a16="http://schemas.microsoft.com/office/drawing/2014/main" id="{8E57A191-5A1F-4184-BBE5-1859AB5C2DBA}"/>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0" name="Slide Number Placeholder 5">
            <a:extLst>
              <a:ext uri="{FF2B5EF4-FFF2-40B4-BE49-F238E27FC236}">
                <a16:creationId xmlns:a16="http://schemas.microsoft.com/office/drawing/2014/main" id="{279F714C-286E-4242-A570-F1CE6B12617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1" name="Rectangle 10">
            <a:extLst>
              <a:ext uri="{FF2B5EF4-FFF2-40B4-BE49-F238E27FC236}">
                <a16:creationId xmlns:a16="http://schemas.microsoft.com/office/drawing/2014/main" id="{702E9D9A-7088-4D47-9823-8F1C69C357A3}"/>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Knowledge Check</a:t>
            </a:r>
          </a:p>
        </p:txBody>
      </p:sp>
      <p:pic>
        <p:nvPicPr>
          <p:cNvPr id="12" name="Picture 11">
            <a:extLst>
              <a:ext uri="{FF2B5EF4-FFF2-40B4-BE49-F238E27FC236}">
                <a16:creationId xmlns:a16="http://schemas.microsoft.com/office/drawing/2014/main" id="{CCBB3142-BF0C-4368-AF53-0C7DCF4A0E6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3" name="Rectangle 5">
            <a:extLst>
              <a:ext uri="{FF2B5EF4-FFF2-40B4-BE49-F238E27FC236}">
                <a16:creationId xmlns:a16="http://schemas.microsoft.com/office/drawing/2014/main" id="{E083B0C4-2A8F-44DA-8B8B-268C924E49F1}"/>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4" name="Rectangle 21">
            <a:extLst>
              <a:ext uri="{FF2B5EF4-FFF2-40B4-BE49-F238E27FC236}">
                <a16:creationId xmlns:a16="http://schemas.microsoft.com/office/drawing/2014/main" id="{5622E446-2CB0-44AF-8BBE-A905A3E9042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5" name="TextBox 14">
            <a:extLst>
              <a:ext uri="{FF2B5EF4-FFF2-40B4-BE49-F238E27FC236}">
                <a16:creationId xmlns:a16="http://schemas.microsoft.com/office/drawing/2014/main" id="{FD9E3B0D-D5F1-4388-9967-46A46555FC03}"/>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22" name="Text Placeholder 2">
            <a:extLst>
              <a:ext uri="{FF2B5EF4-FFF2-40B4-BE49-F238E27FC236}">
                <a16:creationId xmlns:a16="http://schemas.microsoft.com/office/drawing/2014/main" id="{3814B1DA-0F9E-4587-BB53-3B267F82D297}"/>
              </a:ext>
            </a:extLst>
          </p:cNvPr>
          <p:cNvSpPr>
            <a:spLocks noGrp="1"/>
          </p:cNvSpPr>
          <p:nvPr>
            <p:ph type="body" sz="quarter" idx="10"/>
          </p:nvPr>
        </p:nvSpPr>
        <p:spPr>
          <a:xfrm>
            <a:off x="4419600" y="47244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6157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Exercise Optop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1F4E7-0330-4CC1-8A35-F46B37F5B55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5" name="Rectangle 5">
            <a:extLst>
              <a:ext uri="{FF2B5EF4-FFF2-40B4-BE49-F238E27FC236}">
                <a16:creationId xmlns:a16="http://schemas.microsoft.com/office/drawing/2014/main" id="{3B78358D-1DA7-44B7-8102-E3C85B03C74A}"/>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13" name="Title Placeholder 1">
            <a:extLst>
              <a:ext uri="{FF2B5EF4-FFF2-40B4-BE49-F238E27FC236}">
                <a16:creationId xmlns:a16="http://schemas.microsoft.com/office/drawing/2014/main" id="{83BA948B-3E6F-4E13-A7BB-41795E2439BD}"/>
              </a:ext>
            </a:extLst>
          </p:cNvPr>
          <p:cNvSpPr>
            <a:spLocks noGrp="1"/>
          </p:cNvSpPr>
          <p:nvPr>
            <p:ph type="title"/>
          </p:nvPr>
        </p:nvSpPr>
        <p:spPr>
          <a:xfrm>
            <a:off x="4419521" y="368808"/>
            <a:ext cx="7315200" cy="625475"/>
          </a:xfrm>
          <a:prstGeom prst="rect">
            <a:avLst/>
          </a:prstGeom>
        </p:spPr>
        <p:txBody>
          <a:bodyPr vert="horz" lIns="91440" tIns="45720" rIns="91440" bIns="45720" rtlCol="0" anchor="ctr">
            <a:normAutofit/>
          </a:bodyPr>
          <a:lstStyle>
            <a:lvl1pPr marL="0" indent="0">
              <a:defRPr sz="3200"/>
            </a:lvl1pPr>
          </a:lstStyle>
          <a:p>
            <a:r>
              <a:rPr lang="en-US" dirty="0"/>
              <a:t>Click to edit Master title style</a:t>
            </a:r>
          </a:p>
        </p:txBody>
      </p:sp>
      <p:sp>
        <p:nvSpPr>
          <p:cNvPr id="18" name="Text Placeholder 2">
            <a:extLst>
              <a:ext uri="{FF2B5EF4-FFF2-40B4-BE49-F238E27FC236}">
                <a16:creationId xmlns:a16="http://schemas.microsoft.com/office/drawing/2014/main" id="{41A84165-BE4A-412B-8AC0-DC46DE2FC29B}"/>
              </a:ext>
            </a:extLst>
          </p:cNvPr>
          <p:cNvSpPr>
            <a:spLocks noGrp="1"/>
          </p:cNvSpPr>
          <p:nvPr>
            <p:ph type="body" sz="quarter" idx="10"/>
          </p:nvPr>
        </p:nvSpPr>
        <p:spPr>
          <a:xfrm>
            <a:off x="4419600" y="103632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7606385"/>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Quiz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FE76ED-619E-4481-AACB-452B009784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 y="1"/>
            <a:ext cx="4297680" cy="6858000"/>
          </a:xfrm>
          <a:prstGeom prst="rect">
            <a:avLst/>
          </a:prstGeom>
        </p:spPr>
      </p:pic>
      <p:sp>
        <p:nvSpPr>
          <p:cNvPr id="9" name="Rectangle 8">
            <a:extLst>
              <a:ext uri="{FF2B5EF4-FFF2-40B4-BE49-F238E27FC236}">
                <a16:creationId xmlns:a16="http://schemas.microsoft.com/office/drawing/2014/main" id="{A53DDFBE-D6CB-4A69-A3F3-A31A55A3B0F5}"/>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0" name="Slide Number Placeholder 5">
            <a:extLst>
              <a:ext uri="{FF2B5EF4-FFF2-40B4-BE49-F238E27FC236}">
                <a16:creationId xmlns:a16="http://schemas.microsoft.com/office/drawing/2014/main" id="{0F56D271-B586-4B8C-81BA-5B468908334A}"/>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1" name="Rectangle 10">
            <a:extLst>
              <a:ext uri="{FF2B5EF4-FFF2-40B4-BE49-F238E27FC236}">
                <a16:creationId xmlns:a16="http://schemas.microsoft.com/office/drawing/2014/main" id="{A853453E-4B23-494E-BEFC-420A9523842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Quiz</a:t>
            </a:r>
          </a:p>
        </p:txBody>
      </p:sp>
      <p:pic>
        <p:nvPicPr>
          <p:cNvPr id="12" name="Picture 11">
            <a:extLst>
              <a:ext uri="{FF2B5EF4-FFF2-40B4-BE49-F238E27FC236}">
                <a16:creationId xmlns:a16="http://schemas.microsoft.com/office/drawing/2014/main" id="{F059ACAE-D787-482E-9E80-91AE94F6AFC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3" name="Rectangle 5">
            <a:extLst>
              <a:ext uri="{FF2B5EF4-FFF2-40B4-BE49-F238E27FC236}">
                <a16:creationId xmlns:a16="http://schemas.microsoft.com/office/drawing/2014/main" id="{F1F48E98-587A-4326-9E72-96B825B869BA}"/>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4" name="Rectangle 21">
            <a:extLst>
              <a:ext uri="{FF2B5EF4-FFF2-40B4-BE49-F238E27FC236}">
                <a16:creationId xmlns:a16="http://schemas.microsoft.com/office/drawing/2014/main" id="{D2C8A188-5265-406A-BF60-561CCED56D53}"/>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5" name="TextBox 14">
            <a:extLst>
              <a:ext uri="{FF2B5EF4-FFF2-40B4-BE49-F238E27FC236}">
                <a16:creationId xmlns:a16="http://schemas.microsoft.com/office/drawing/2014/main" id="{63BC2FAC-7391-4B8B-A21C-A10F6A5C52C6}"/>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22" name="Text Placeholder 2">
            <a:extLst>
              <a:ext uri="{FF2B5EF4-FFF2-40B4-BE49-F238E27FC236}">
                <a16:creationId xmlns:a16="http://schemas.microsoft.com/office/drawing/2014/main" id="{0E8E0594-F96F-45B2-8C28-DA30F156AC4C}"/>
              </a:ext>
            </a:extLst>
          </p:cNvPr>
          <p:cNvSpPr>
            <a:spLocks noGrp="1"/>
          </p:cNvSpPr>
          <p:nvPr>
            <p:ph type="body" sz="quarter" idx="10"/>
          </p:nvPr>
        </p:nvSpPr>
        <p:spPr>
          <a:xfrm>
            <a:off x="4419600" y="47244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94302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6522" y="2447346"/>
            <a:ext cx="1414469" cy="1947672"/>
          </a:xfrm>
          <a:prstGeom prst="rect">
            <a:avLst/>
          </a:prstGeom>
        </p:spPr>
      </p:pic>
    </p:spTree>
    <p:extLst>
      <p:ext uri="{BB962C8B-B14F-4D97-AF65-F5344CB8AC3E}">
        <p14:creationId xmlns:p14="http://schemas.microsoft.com/office/powerpoint/2010/main" val="239475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urse 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0E250-9D58-499C-8EEA-62479E159A4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3337" r="4060" b="-6081"/>
          <a:stretch/>
        </p:blipFill>
        <p:spPr>
          <a:xfrm>
            <a:off x="-1" y="-259005"/>
            <a:ext cx="4297680" cy="7148251"/>
          </a:xfrm>
          <a:prstGeom prst="rect">
            <a:avLst/>
          </a:prstGeom>
        </p:spPr>
      </p:pic>
      <p:sp>
        <p:nvSpPr>
          <p:cNvPr id="15" name="Rectangle 14">
            <a:extLst>
              <a:ext uri="{FF2B5EF4-FFF2-40B4-BE49-F238E27FC236}">
                <a16:creationId xmlns:a16="http://schemas.microsoft.com/office/drawing/2014/main" id="{FC82D91A-A6DF-4492-9D1A-A1E1C9F3C71D}"/>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4BD27312-B5C3-430E-A410-FA23FDF386E6}"/>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E91C1306-C092-4589-8A1A-EC0E1396F5B4}"/>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Course agenda</a:t>
            </a:r>
          </a:p>
        </p:txBody>
      </p:sp>
      <p:pic>
        <p:nvPicPr>
          <p:cNvPr id="18" name="Picture 17">
            <a:extLst>
              <a:ext uri="{FF2B5EF4-FFF2-40B4-BE49-F238E27FC236}">
                <a16:creationId xmlns:a16="http://schemas.microsoft.com/office/drawing/2014/main" id="{AB43F518-225E-4105-A4E4-4E06A8BE101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2C34A0BE-A509-4B42-A116-525687EE222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7F8C5E27-E828-4CD1-B20F-3B6DED66C90E}"/>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2" name="Text Placeholder 2">
            <a:extLst>
              <a:ext uri="{FF2B5EF4-FFF2-40B4-BE49-F238E27FC236}">
                <a16:creationId xmlns:a16="http://schemas.microsoft.com/office/drawing/2014/main" id="{1FDDCA49-8862-43E9-9BD1-B6B20054EB72}"/>
              </a:ext>
            </a:extLst>
          </p:cNvPr>
          <p:cNvSpPr>
            <a:spLocks noGrp="1"/>
          </p:cNvSpPr>
          <p:nvPr>
            <p:ph type="body" sz="quarter" idx="10" hasCustomPrompt="1"/>
          </p:nvPr>
        </p:nvSpPr>
        <p:spPr>
          <a:xfrm>
            <a:off x="4419600" y="458043"/>
            <a:ext cx="7315200" cy="5714157"/>
          </a:xfrm>
        </p:spPr>
        <p:txBody>
          <a:bodyPr lIns="0" tIns="45720" rIns="0" bIns="45720"/>
          <a:lstStyle>
            <a:lvl1pPr>
              <a:defRPr b="0" i="0">
                <a:solidFill>
                  <a:schemeClr val="tx1"/>
                </a:solidFill>
                <a:latin typeface="Adobe Clean SemiLight" panose="020B0403020404020204" pitchFamily="34" charset="0"/>
              </a:defRPr>
            </a:lvl1pPr>
            <a:lvl2pPr>
              <a:defRPr sz="2200" b="0" i="0">
                <a:solidFill>
                  <a:schemeClr val="tx1"/>
                </a:solidFill>
                <a:latin typeface="Adobe Clean SemiLight" panose="020B0403020404020204" pitchFamily="34" charset="0"/>
              </a:defRPr>
            </a:lvl2pPr>
            <a:lvl3pPr>
              <a:defRPr sz="2000" b="0" i="0">
                <a:solidFill>
                  <a:schemeClr val="tx1"/>
                </a:solidFill>
                <a:latin typeface="Adobe Clean SemiLight" panose="020B0403020404020204" pitchFamily="34" charset="0"/>
              </a:defRPr>
            </a:lvl3pPr>
          </a:lstStyle>
          <a:p>
            <a:pPr lvl="1"/>
            <a:r>
              <a:rPr lang="en-US" dirty="0"/>
              <a:t>First level</a:t>
            </a:r>
          </a:p>
          <a:p>
            <a:pPr lvl="2"/>
            <a:r>
              <a:rPr lang="en-US" dirty="0"/>
              <a:t>Second level</a:t>
            </a:r>
          </a:p>
        </p:txBody>
      </p:sp>
    </p:spTree>
    <p:extLst>
      <p:ext uri="{BB962C8B-B14F-4D97-AF65-F5344CB8AC3E}">
        <p14:creationId xmlns:p14="http://schemas.microsoft.com/office/powerpoint/2010/main" val="377563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ch Che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42B393-FFB3-4723-A9FD-03D0139114FF}"/>
              </a:ext>
            </a:extLst>
          </p:cNvPr>
          <p:cNvPicPr>
            <a:picLocks/>
          </p:cNvPicPr>
          <p:nvPr userDrawn="1"/>
        </p:nvPicPr>
        <p:blipFill rotWithShape="1">
          <a:blip r:embed="rId2" cstate="hqprint">
            <a:extLst>
              <a:ext uri="{28A0092B-C50C-407E-A947-70E740481C1C}">
                <a14:useLocalDpi xmlns:a14="http://schemas.microsoft.com/office/drawing/2010/main"/>
              </a:ext>
            </a:extLst>
          </a:blip>
          <a:srcRect b="-2687"/>
          <a:stretch/>
        </p:blipFill>
        <p:spPr>
          <a:xfrm flipH="1">
            <a:off x="0" y="-1"/>
            <a:ext cx="4297679" cy="6858000"/>
          </a:xfrm>
          <a:prstGeom prst="rect">
            <a:avLst/>
          </a:prstGeom>
        </p:spPr>
      </p:pic>
      <p:sp>
        <p:nvSpPr>
          <p:cNvPr id="14" name="Rectangle 13">
            <a:extLst>
              <a:ext uri="{FF2B5EF4-FFF2-40B4-BE49-F238E27FC236}">
                <a16:creationId xmlns:a16="http://schemas.microsoft.com/office/drawing/2014/main" id="{858FDBB9-14C0-460E-BA73-79FB8DF2DC45}"/>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5" name="Slide Number Placeholder 5">
            <a:extLst>
              <a:ext uri="{FF2B5EF4-FFF2-40B4-BE49-F238E27FC236}">
                <a16:creationId xmlns:a16="http://schemas.microsoft.com/office/drawing/2014/main" id="{47198361-030F-4EE1-9D21-F1FE2DDC3F37}"/>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6" name="Rectangle 15">
            <a:extLst>
              <a:ext uri="{FF2B5EF4-FFF2-40B4-BE49-F238E27FC236}">
                <a16:creationId xmlns:a16="http://schemas.microsoft.com/office/drawing/2014/main" id="{3B10974B-3E4E-494D-8448-97F3159A69F9}"/>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Tech check</a:t>
            </a:r>
          </a:p>
        </p:txBody>
      </p:sp>
      <p:pic>
        <p:nvPicPr>
          <p:cNvPr id="17" name="Picture 16">
            <a:extLst>
              <a:ext uri="{FF2B5EF4-FFF2-40B4-BE49-F238E27FC236}">
                <a16:creationId xmlns:a16="http://schemas.microsoft.com/office/drawing/2014/main" id="{7CEFCDC3-04C2-4035-88DF-96DBD35C2EE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a:extLst>
              <a:ext uri="{FF2B5EF4-FFF2-40B4-BE49-F238E27FC236}">
                <a16:creationId xmlns:a16="http://schemas.microsoft.com/office/drawing/2014/main" id="{78E1BDA4-B360-4D68-8C1F-904BD7627441}"/>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0" name="TextBox 19">
            <a:extLst>
              <a:ext uri="{FF2B5EF4-FFF2-40B4-BE49-F238E27FC236}">
                <a16:creationId xmlns:a16="http://schemas.microsoft.com/office/drawing/2014/main" id="{5D8EE065-34B6-41C0-B606-FC8E35326EB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3" name="Text Placeholder 2">
            <a:extLst>
              <a:ext uri="{FF2B5EF4-FFF2-40B4-BE49-F238E27FC236}">
                <a16:creationId xmlns:a16="http://schemas.microsoft.com/office/drawing/2014/main" id="{C680CE47-003B-432C-ABC7-106809A7C02F}"/>
              </a:ext>
            </a:extLst>
          </p:cNvPr>
          <p:cNvSpPr>
            <a:spLocks noGrp="1"/>
          </p:cNvSpPr>
          <p:nvPr>
            <p:ph type="body" sz="quarter" idx="10" hasCustomPrompt="1"/>
          </p:nvPr>
        </p:nvSpPr>
        <p:spPr>
          <a:xfrm>
            <a:off x="4419600" y="458043"/>
            <a:ext cx="7315200" cy="5714157"/>
          </a:xfrm>
        </p:spPr>
        <p:txBody>
          <a:bodyPr lIns="0" tIns="45720" rIns="0" bIns="45720"/>
          <a:lstStyle>
            <a:lvl1pPr>
              <a:defRPr b="0" i="0">
                <a:latin typeface="Adobe Clean SemiLight" panose="020B0403020404020204" pitchFamily="34" charset="0"/>
              </a:defRPr>
            </a:lvl1pPr>
            <a:lvl2pPr>
              <a:defRPr b="0" i="0">
                <a:latin typeface="Adobe Clean SemiLight" panose="020B0403020404020204" pitchFamily="34" charset="0"/>
              </a:defRPr>
            </a:lvl2pPr>
            <a:lvl3pPr>
              <a:defRPr b="0" i="0">
                <a:latin typeface="Adobe Clean SemiLight" panose="020B0403020404020204" pitchFamily="34" charset="0"/>
              </a:defRPr>
            </a:lvl3pPr>
          </a:lstStyle>
          <a:p>
            <a:pPr lvl="1"/>
            <a:r>
              <a:rPr lang="en-US" dirty="0"/>
              <a:t>First level</a:t>
            </a:r>
          </a:p>
          <a:p>
            <a:pPr lvl="2"/>
            <a:r>
              <a:rPr lang="en-US" dirty="0"/>
              <a:t>Second level</a:t>
            </a:r>
          </a:p>
        </p:txBody>
      </p:sp>
    </p:spTree>
    <p:extLst>
      <p:ext uri="{BB962C8B-B14F-4D97-AF65-F5344CB8AC3E}">
        <p14:creationId xmlns:p14="http://schemas.microsoft.com/office/powerpoint/2010/main" val="3068048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xercise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1F4E7-0330-4CC1-8A35-F46B37F5B55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3" name="Title Placeholder 1">
            <a:extLst>
              <a:ext uri="{FF2B5EF4-FFF2-40B4-BE49-F238E27FC236}">
                <a16:creationId xmlns:a16="http://schemas.microsoft.com/office/drawing/2014/main" id="{83BA948B-3E6F-4E13-A7BB-41795E2439BD}"/>
              </a:ext>
            </a:extLst>
          </p:cNvPr>
          <p:cNvSpPr>
            <a:spLocks noGrp="1"/>
          </p:cNvSpPr>
          <p:nvPr>
            <p:ph type="title"/>
          </p:nvPr>
        </p:nvSpPr>
        <p:spPr>
          <a:xfrm>
            <a:off x="4420800" y="295200"/>
            <a:ext cx="7315200" cy="626400"/>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18" name="Text Placeholder 2">
            <a:extLst>
              <a:ext uri="{FF2B5EF4-FFF2-40B4-BE49-F238E27FC236}">
                <a16:creationId xmlns:a16="http://schemas.microsoft.com/office/drawing/2014/main" id="{41A84165-BE4A-412B-8AC0-DC46DE2FC29B}"/>
              </a:ext>
            </a:extLst>
          </p:cNvPr>
          <p:cNvSpPr>
            <a:spLocks noGrp="1"/>
          </p:cNvSpPr>
          <p:nvPr>
            <p:ph type="body" sz="quarter" idx="10" hasCustomPrompt="1"/>
          </p:nvPr>
        </p:nvSpPr>
        <p:spPr>
          <a:xfrm>
            <a:off x="4419600" y="1036800"/>
            <a:ext cx="7315200" cy="4796556"/>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a:lvl4pPr>
            <a:lvl5pPr>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464950745"/>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xercise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C6B9A-B104-4F2D-9419-E86C2E3F54F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2700" y="0"/>
            <a:ext cx="4297678"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9" name="Title Placeholder 1">
            <a:extLst>
              <a:ext uri="{FF2B5EF4-FFF2-40B4-BE49-F238E27FC236}">
                <a16:creationId xmlns:a16="http://schemas.microsoft.com/office/drawing/2014/main" id="{F970F0E9-AC94-4BB3-AA57-23F4A901B253}"/>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0" name="Text Placeholder 2">
            <a:extLst>
              <a:ext uri="{FF2B5EF4-FFF2-40B4-BE49-F238E27FC236}">
                <a16:creationId xmlns:a16="http://schemas.microsoft.com/office/drawing/2014/main" id="{06218033-9EAF-4A6A-AC1B-7A7BC0B0D813}"/>
              </a:ext>
            </a:extLst>
          </p:cNvPr>
          <p:cNvSpPr>
            <a:spLocks noGrp="1"/>
          </p:cNvSpPr>
          <p:nvPr>
            <p:ph type="body" sz="quarter" idx="10" hasCustomPrompt="1"/>
          </p:nvPr>
        </p:nvSpPr>
        <p:spPr>
          <a:xfrm>
            <a:off x="4419600" y="103632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3732445029"/>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xercise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2977FA-2C9B-4D77-80A2-A2833DAB39A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31C038A6-31F3-4D5A-A423-F729D6BB2F0A}"/>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D325B89C-D097-4E0D-A26E-F9C2D86FDF50}"/>
              </a:ext>
            </a:extLst>
          </p:cNvPr>
          <p:cNvSpPr>
            <a:spLocks noGrp="1"/>
          </p:cNvSpPr>
          <p:nvPr>
            <p:ph type="body" sz="quarter" idx="10" hasCustomPrompt="1"/>
          </p:nvPr>
        </p:nvSpPr>
        <p:spPr>
          <a:xfrm>
            <a:off x="4419600" y="103632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2217497371"/>
      </p:ext>
    </p:extLst>
  </p:cSld>
  <p:clrMapOvr>
    <a:masterClrMapping/>
  </p:clrMapOvr>
  <p:extLst>
    <p:ext uri="{DCECCB84-F9BA-43D5-87BE-67443E8EF086}">
      <p15:sldGuideLst xmlns:p15="http://schemas.microsoft.com/office/powerpoint/2012/main">
        <p15:guide id="1" orient="horz" pos="288">
          <p15:clr>
            <a:srgbClr val="FBAE40"/>
          </p15:clr>
        </p15:guide>
        <p15:guide id="2" pos="283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A82821-2EA5-4250-83EF-4C2528BE268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4297679" cy="6858000"/>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A82D7A69-9841-4216-BC46-3C14419B2F19}"/>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4ABEB1D1-E4A7-4F25-A02F-290D468C4717}"/>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marL="950366" indent="-198387">
              <a:buFont typeface="Wingdings" panose="05000000000000000000" pitchFamily="2" charset="2"/>
              <a:buChar char="q"/>
              <a:defRPr lang="en-US" b="0" i="0" dirty="0">
                <a:latin typeface="Adobe Clean SemiLight" panose="020B0403020404020204" pitchFamily="34" charset="0"/>
              </a:defRPr>
            </a:lvl4pPr>
            <a:lvl5pPr>
              <a:defRPr lang="en-US" b="0" i="0" dirty="0">
                <a:latin typeface="Adobe Clean SemiLight" panose="020B04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3941777978"/>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pic>
        <p:nvPicPr>
          <p:cNvPr id="12" name="Picture 11"/>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3" name="Text Placeholder 2"/>
          <p:cNvSpPr>
            <a:spLocks noGrp="1"/>
          </p:cNvSpPr>
          <p:nvPr>
            <p:ph type="body" idx="1"/>
          </p:nvPr>
        </p:nvSpPr>
        <p:spPr>
          <a:xfrm>
            <a:off x="320040" y="1073672"/>
            <a:ext cx="11579384"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0"/>
            <a:endParaRPr lang="en-US" dirty="0"/>
          </a:p>
        </p:txBody>
      </p:sp>
      <p:sp>
        <p:nvSpPr>
          <p:cNvPr id="4" name="Date Placeholder 3"/>
          <p:cNvSpPr>
            <a:spLocks noGrp="1"/>
          </p:cNvSpPr>
          <p:nvPr>
            <p:ph type="dt" sz="half" idx="2"/>
          </p:nvPr>
        </p:nvSpPr>
        <p:spPr>
          <a:xfrm>
            <a:off x="5586545" y="6915150"/>
            <a:ext cx="1015735" cy="168274"/>
          </a:xfrm>
          <a:prstGeom prst="rect">
            <a:avLst/>
          </a:prstGeom>
        </p:spPr>
        <p:txBody>
          <a:bodyPr vert="horz" lIns="108829" tIns="54414" rIns="108829" bIns="54414"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AB78257-7A7E-4BBC-BB44-767E213B120F}"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6" name="Slide Number Placeholder 5"/>
          <p:cNvSpPr>
            <a:spLocks noGrp="1"/>
          </p:cNvSpPr>
          <p:nvPr>
            <p:ph type="sldNum" sz="quarter" idx="4"/>
          </p:nvPr>
        </p:nvSpPr>
        <p:spPr>
          <a:xfrm>
            <a:off x="5586545" y="6565901"/>
            <a:ext cx="1015735" cy="168274"/>
          </a:xfrm>
          <a:prstGeom prst="rect">
            <a:avLst/>
          </a:prstGeom>
        </p:spPr>
        <p:txBody>
          <a:bodyPr vert="horz" lIns="108829" tIns="54414" rIns="108829" bIns="54414" rtlCol="0" anchor="ctr"/>
          <a:lstStyle>
            <a:lvl1pPr algn="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TextBox 10"/>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 name="Title Placeholder 1">
            <a:extLst>
              <a:ext uri="{FF2B5EF4-FFF2-40B4-BE49-F238E27FC236}">
                <a16:creationId xmlns:a16="http://schemas.microsoft.com/office/drawing/2014/main" id="{F6F48F3E-F3EE-40CA-BE42-47D71358ED17}"/>
              </a:ext>
            </a:extLst>
          </p:cNvPr>
          <p:cNvSpPr>
            <a:spLocks noGrp="1"/>
          </p:cNvSpPr>
          <p:nvPr>
            <p:ph type="title"/>
          </p:nvPr>
        </p:nvSpPr>
        <p:spPr>
          <a:xfrm>
            <a:off x="320040" y="296432"/>
            <a:ext cx="11579385" cy="625475"/>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05697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5" r:id="rId30"/>
    <p:sldLayoutId id="2147483796" r:id="rId31"/>
    <p:sldLayoutId id="2147483797" r:id="rId32"/>
    <p:sldLayoutId id="2147483798" r:id="rId33"/>
  </p:sldLayoutIdLst>
  <p:hf hdr="0" ftr="0" dt="0"/>
  <p:txStyles>
    <p:titleStyle>
      <a:lvl1pPr algn="l" defTabSz="1088291" rtl="0" eaLnBrk="1" latinLnBrk="0" hangingPunct="1">
        <a:spcBef>
          <a:spcPct val="0"/>
        </a:spcBef>
        <a:buNone/>
        <a:defRPr sz="2800" b="1" i="0" u="none" kern="1200">
          <a:solidFill>
            <a:schemeClr val="accent6"/>
          </a:solidFill>
          <a:latin typeface="Adobe Clean ExtraBold" panose="020B0903020404020204" pitchFamily="34" charset="0"/>
          <a:ea typeface="+mj-ea"/>
          <a:cs typeface="+mj-cs"/>
        </a:defRPr>
      </a:lvl1pPr>
    </p:titleStyle>
    <p:bodyStyle>
      <a:lvl1pPr marL="0" indent="0" algn="l" defTabSz="1088291" rtl="0" eaLnBrk="1" latinLnBrk="0" hangingPunct="1">
        <a:spcBef>
          <a:spcPts val="714"/>
        </a:spcBef>
        <a:buClr>
          <a:schemeClr val="tx1"/>
        </a:buClr>
        <a:buSzPct val="100000"/>
        <a:buFont typeface="Arial" panose="020B0604020202020204" pitchFamily="34" charset="0"/>
        <a:buNone/>
        <a:defRPr sz="2400" b="0" i="0" kern="1200">
          <a:solidFill>
            <a:schemeClr val="tx1"/>
          </a:solidFill>
          <a:latin typeface="Adobe Clean SemiLight" panose="020B0403020404020204" pitchFamily="34" charset="0"/>
          <a:ea typeface="+mn-ea"/>
          <a:cs typeface="+mn-cs"/>
        </a:defRPr>
      </a:lvl1pPr>
      <a:lvl2pPr marL="566738" indent="-215900" algn="l" defTabSz="1088291" rtl="0" eaLnBrk="1" latinLnBrk="0" hangingPunct="1">
        <a:spcBef>
          <a:spcPts val="714"/>
        </a:spcBef>
        <a:buClrTx/>
        <a:buSzPct val="10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000" b="0" i="0" kern="1200">
          <a:solidFill>
            <a:schemeClr val="tx1"/>
          </a:solidFill>
          <a:latin typeface="Adobe Clean SemiLight" panose="020B0403020404020204" pitchFamily="34" charset="0"/>
          <a:ea typeface="+mn-ea"/>
          <a:cs typeface="+mn-cs"/>
        </a:defRPr>
      </a:lvl3pPr>
      <a:lvl4pPr marL="973138" indent="-220663" algn="l" defTabSz="1088291" rtl="0" eaLnBrk="1" latinLnBrk="0" hangingPunct="1">
        <a:spcBef>
          <a:spcPts val="714"/>
        </a:spcBef>
        <a:buClrTx/>
        <a:buSzPct val="70000"/>
        <a:buFont typeface="Wingdings" panose="05000000000000000000" pitchFamily="2" charset="2"/>
        <a:buChar char="§"/>
        <a:defRPr sz="1800" b="0" i="0" kern="1200">
          <a:solidFill>
            <a:schemeClr val="tx1"/>
          </a:solidFill>
          <a:latin typeface="Adobe Clean SemiLight" panose="020B0403020404020204" pitchFamily="34" charset="0"/>
          <a:ea typeface="+mn-ea"/>
          <a:cs typeface="+mn-cs"/>
        </a:defRPr>
      </a:lvl4pPr>
      <a:lvl5pPr marL="1147763" indent="-196850" algn="l" defTabSz="1088291" rtl="0" eaLnBrk="1" latinLnBrk="0" hangingPunct="1">
        <a:spcBef>
          <a:spcPts val="714"/>
        </a:spcBef>
        <a:buClrTx/>
        <a:buSzPct val="100000"/>
        <a:buFont typeface="Wingdings" panose="05000000000000000000" pitchFamily="2" charset="2"/>
        <a:buChar char="§"/>
        <a:defRPr sz="1600" b="0" i="0" kern="1200">
          <a:solidFill>
            <a:schemeClr val="tx1"/>
          </a:solidFill>
          <a:latin typeface="Adobe Clean SemiLight" panose="020B0403020404020204" pitchFamily="34" charset="0"/>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hyperlink" Target="http://myhost/tools/spy.printable.a4.html/a/b?x=12"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myhost/tools/spy.html"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comments" Target="../comments/commen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hyperlink" Target="http://myhost/content/corporate/jobs/developer.html"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hyperlink" Target="http://localhost:4502/path/to/my/page.print.html"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comments" Target="../comments/comment1.xml"/><Relationship Id="rId5" Type="http://schemas.microsoft.com/office/2007/relationships/hdphoto" Target="../media/hdphoto1.wdp"/><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3983" y="984680"/>
            <a:ext cx="5908415" cy="1394267"/>
          </a:xfrm>
        </p:spPr>
        <p:txBody>
          <a:bodyPr/>
          <a:lstStyle/>
          <a:p>
            <a:r>
              <a:rPr lang="en-US" dirty="0"/>
              <a:t>Introduction to Content Rendering</a:t>
            </a:r>
          </a:p>
        </p:txBody>
      </p:sp>
      <p:sp>
        <p:nvSpPr>
          <p:cNvPr id="3" name="Text Placeholder 6">
            <a:extLst>
              <a:ext uri="{FF2B5EF4-FFF2-40B4-BE49-F238E27FC236}">
                <a16:creationId xmlns:a16="http://schemas.microsoft.com/office/drawing/2014/main" id="{454FB80C-5DB8-4F6C-8D3A-A5CBE54DEC27}"/>
              </a:ext>
            </a:extLst>
          </p:cNvPr>
          <p:cNvSpPr txBox="1">
            <a:spLocks/>
          </p:cNvSpPr>
          <p:nvPr/>
        </p:nvSpPr>
        <p:spPr>
          <a:xfrm>
            <a:off x="1" y="2677807"/>
            <a:ext cx="9626320" cy="2991473"/>
          </a:xfrm>
          <a:prstGeom prst="rect">
            <a:avLst/>
          </a:prstGeom>
          <a:solidFill>
            <a:srgbClr val="FFFFFF"/>
          </a:solidFill>
        </p:spPr>
        <p:txBody>
          <a:bodyPr anchor="t"/>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Tx/>
              <a:buSzPct val="100000"/>
              <a:buFont typeface="Arial" panose="020B0604020202020204" pitchFamily="34" charset="0"/>
              <a:buChar char="•"/>
              <a:defRPr sz="2200" kern="1200">
                <a:solidFill>
                  <a:schemeClr val="tx1"/>
                </a:solidFill>
                <a:latin typeface="+mn-lt"/>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000" kern="1200">
                <a:solidFill>
                  <a:schemeClr val="tx1"/>
                </a:solidFill>
                <a:latin typeface="+mn-lt"/>
                <a:ea typeface="+mn-ea"/>
                <a:cs typeface="+mn-cs"/>
              </a:defRPr>
            </a:lvl3pPr>
            <a:lvl4pPr marL="950366" indent="-198387" algn="l" defTabSz="1088291" rtl="0" eaLnBrk="1" latinLnBrk="0" hangingPunct="1">
              <a:spcBef>
                <a:spcPts val="714"/>
              </a:spcBef>
              <a:buClrTx/>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Tx/>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98500" lvl="2" indent="0">
              <a:buClr>
                <a:srgbClr val="000000"/>
              </a:buClr>
              <a:buNone/>
            </a:pPr>
            <a:r>
              <a:rPr lang="en-US" sz="1800" dirty="0">
                <a:latin typeface="Adobe Clean SemiLight" panose="020B0403020404020204" pitchFamily="34" charset="0"/>
              </a:rPr>
              <a:t>Objectives:</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Explain JCR nodes, properties, and namespaces</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Describe the structure of a component</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Describe dialogs</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Explain the Sling resolution process</a:t>
            </a:r>
          </a:p>
        </p:txBody>
      </p:sp>
    </p:spTree>
    <p:extLst>
      <p:ext uri="{BB962C8B-B14F-4D97-AF65-F5344CB8AC3E}">
        <p14:creationId xmlns:p14="http://schemas.microsoft.com/office/powerpoint/2010/main" val="9868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Components: AEM Building Blocks</a:t>
            </a:r>
          </a:p>
        </p:txBody>
      </p:sp>
      <p:sp>
        <p:nvSpPr>
          <p:cNvPr id="3" name="Content Placeholder 2"/>
          <p:cNvSpPr>
            <a:spLocks noGrp="1"/>
          </p:cNvSpPr>
          <p:nvPr>
            <p:ph sz="quarter" idx="13"/>
          </p:nvPr>
        </p:nvSpPr>
        <p:spPr/>
        <p:txBody>
          <a:bodyPr/>
          <a:lstStyle/>
          <a:p>
            <a:pPr lvl="1" indent="-200276"/>
            <a:r>
              <a:rPr lang="en-US" sz="2200" dirty="0"/>
              <a:t>Modular units for authors to build pages</a:t>
            </a:r>
          </a:p>
          <a:p>
            <a:pPr lvl="1" indent="-200276"/>
            <a:r>
              <a:rPr lang="en-US" sz="2200" dirty="0"/>
              <a:t>Exist as nodes and properties</a:t>
            </a:r>
          </a:p>
          <a:p>
            <a:pPr lvl="1" indent="-200276"/>
            <a:r>
              <a:rPr lang="en-US" sz="2200" dirty="0"/>
              <a:t>Contains a collection of scripts that implement a </a:t>
            </a:r>
            <a:br>
              <a:rPr lang="en-US" sz="2200" dirty="0"/>
            </a:br>
            <a:r>
              <a:rPr lang="en-US" sz="2200" dirty="0"/>
              <a:t>specific functionality</a:t>
            </a:r>
          </a:p>
          <a:p>
            <a:pPr lvl="1" indent="-200276"/>
            <a:r>
              <a:rPr lang="en-US" sz="2200" dirty="0"/>
              <a:t>Have no hidden configuration files</a:t>
            </a:r>
          </a:p>
          <a:p>
            <a:pPr lvl="1" indent="-200276"/>
            <a:r>
              <a:rPr lang="en-US" sz="2200" dirty="0"/>
              <a:t>Use dialogs that enable authoring input</a:t>
            </a:r>
          </a:p>
          <a:p>
            <a:pPr lvl="1" indent="-200276"/>
            <a:r>
              <a:rPr lang="en-US" sz="2200" dirty="0"/>
              <a:t>Use HTML Template Language (HTL)</a:t>
            </a:r>
          </a:p>
          <a:p>
            <a:pPr lvl="1" indent="-200276"/>
            <a:r>
              <a:rPr lang="en-US" sz="2200" dirty="0"/>
              <a:t>Adobe’s Core Components can be extended </a:t>
            </a:r>
            <a:br>
              <a:rPr lang="en-US" sz="2200" dirty="0"/>
            </a:br>
            <a:r>
              <a:rPr lang="en-US" sz="2200" dirty="0"/>
              <a:t>for customizations</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10</a:t>
            </a:fld>
            <a:endParaRPr lang="en-US" dirty="0"/>
          </a:p>
        </p:txBody>
      </p:sp>
      <p:pic>
        <p:nvPicPr>
          <p:cNvPr id="6" name="Picture 5">
            <a:extLst>
              <a:ext uri="{FF2B5EF4-FFF2-40B4-BE49-F238E27FC236}">
                <a16:creationId xmlns:a16="http://schemas.microsoft.com/office/drawing/2014/main" id="{9FEE58B3-C47F-4E62-AB3B-1FE22BD2304C}"/>
              </a:ext>
            </a:extLst>
          </p:cNvPr>
          <p:cNvPicPr>
            <a:picLocks noChangeAspect="1"/>
          </p:cNvPicPr>
          <p:nvPr/>
        </p:nvPicPr>
        <p:blipFill rotWithShape="1">
          <a:blip r:embed="rId3"/>
          <a:srcRect t="2383" b="20763"/>
          <a:stretch/>
        </p:blipFill>
        <p:spPr>
          <a:xfrm>
            <a:off x="7501749" y="1234440"/>
            <a:ext cx="4156020" cy="48932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6092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Structure of a Component</a:t>
            </a:r>
          </a:p>
        </p:txBody>
      </p:sp>
      <p:sp>
        <p:nvSpPr>
          <p:cNvPr id="3" name="Content Placeholder 2"/>
          <p:cNvSpPr>
            <a:spLocks noGrp="1"/>
          </p:cNvSpPr>
          <p:nvPr>
            <p:ph type="body" sz="quarter" idx="14"/>
          </p:nvPr>
        </p:nvSpPr>
        <p:spPr/>
        <p:txBody>
          <a:bodyPr>
            <a:normAutofit fontScale="92500" lnSpcReduction="10000"/>
          </a:bodyPr>
          <a:lstStyle/>
          <a:p>
            <a:pPr indent="-275852"/>
            <a:r>
              <a:rPr lang="en-US" sz="2600" dirty="0"/>
              <a:t>Common elements of components:</a:t>
            </a:r>
          </a:p>
          <a:p>
            <a:pPr indent="-275852"/>
            <a:endParaRPr lang="en-US" dirty="0"/>
          </a:p>
          <a:p>
            <a:pPr indent="-200276"/>
            <a:r>
              <a:rPr lang="en-US" sz="2401" dirty="0"/>
              <a:t>Root node with properties:</a:t>
            </a:r>
          </a:p>
          <a:p>
            <a:pPr lvl="2">
              <a:buFont typeface="Arial" panose="020B0604020202020204" pitchFamily="34" charset="0"/>
              <a:buChar char="•"/>
            </a:pPr>
            <a:r>
              <a:rPr lang="en-US" sz="2200" dirty="0" err="1"/>
              <a:t>jcr:title</a:t>
            </a:r>
            <a:endParaRPr lang="en-US" sz="2200" dirty="0"/>
          </a:p>
          <a:p>
            <a:pPr lvl="2">
              <a:buFont typeface="Arial" panose="020B0604020202020204" pitchFamily="34" charset="0"/>
              <a:buChar char="•"/>
            </a:pPr>
            <a:r>
              <a:rPr lang="en-US" sz="2200" dirty="0" err="1"/>
              <a:t>jcr:description</a:t>
            </a:r>
            <a:endParaRPr lang="en-US" sz="2200" dirty="0"/>
          </a:p>
          <a:p>
            <a:pPr lvl="2">
              <a:buFont typeface="Arial" panose="020B0604020202020204" pitchFamily="34" charset="0"/>
              <a:buChar char="•"/>
            </a:pPr>
            <a:r>
              <a:rPr lang="en-US" sz="2200" dirty="0" err="1"/>
              <a:t>componentGroup</a:t>
            </a:r>
            <a:endParaRPr lang="en-US" sz="2200" dirty="0"/>
          </a:p>
          <a:p>
            <a:pPr lvl="2">
              <a:buFont typeface="Arial" panose="020B0604020202020204" pitchFamily="34" charset="0"/>
              <a:buChar char="•"/>
            </a:pPr>
            <a:endParaRPr lang="en-US" sz="2200" dirty="0"/>
          </a:p>
          <a:p>
            <a:pPr indent="-200276"/>
            <a:r>
              <a:rPr lang="en-US" dirty="0"/>
              <a:t>Optional child nodes:</a:t>
            </a:r>
          </a:p>
          <a:p>
            <a:pPr lvl="2">
              <a:buFont typeface="Arial" panose="020B0604020202020204" pitchFamily="34" charset="0"/>
              <a:buChar char="•"/>
            </a:pPr>
            <a:r>
              <a:rPr lang="en-US" sz="2200" dirty="0" err="1"/>
              <a:t>cq:editConfig</a:t>
            </a:r>
            <a:r>
              <a:rPr lang="en-US" sz="2200" dirty="0"/>
              <a:t> (authorable actions)</a:t>
            </a:r>
          </a:p>
          <a:p>
            <a:pPr lvl="2">
              <a:buFont typeface="Arial" panose="020B0604020202020204" pitchFamily="34" charset="0"/>
              <a:buChar char="•"/>
            </a:pPr>
            <a:r>
              <a:rPr lang="en-US" sz="2200" dirty="0" err="1"/>
              <a:t>cq:dialog</a:t>
            </a:r>
            <a:r>
              <a:rPr lang="en-US" sz="2200" dirty="0"/>
              <a:t> (dialog)</a:t>
            </a:r>
          </a:p>
          <a:p>
            <a:pPr lvl="2">
              <a:buFont typeface="Arial" panose="020B0604020202020204" pitchFamily="34" charset="0"/>
              <a:buChar char="•"/>
            </a:pPr>
            <a:r>
              <a:rPr lang="en-US" sz="2200" dirty="0" err="1"/>
              <a:t>cq:design_dialog</a:t>
            </a:r>
            <a:r>
              <a:rPr lang="en-US" sz="2200" dirty="0"/>
              <a:t> (content policy dialog)</a:t>
            </a:r>
          </a:p>
          <a:p>
            <a:pPr lvl="2">
              <a:buFont typeface="Arial" panose="020B0604020202020204" pitchFamily="34" charset="0"/>
              <a:buChar char="•"/>
            </a:pPr>
            <a:r>
              <a:rPr lang="en-US" sz="2200" dirty="0" err="1"/>
              <a:t>cq:template</a:t>
            </a:r>
            <a:r>
              <a:rPr lang="en-US" sz="2200" dirty="0"/>
              <a:t> (initial content)</a:t>
            </a:r>
          </a:p>
          <a:p>
            <a:pPr lvl="2">
              <a:buFont typeface="Arial" panose="020B0604020202020204" pitchFamily="34" charset="0"/>
              <a:buChar char="•"/>
            </a:pPr>
            <a:r>
              <a:rPr lang="en-US" sz="2200" dirty="0"/>
              <a:t>icon.png (icon in page editor)</a:t>
            </a:r>
          </a:p>
          <a:p>
            <a:pPr lvl="3">
              <a:buFont typeface="Courier New" panose="02070309020205020404" pitchFamily="49" charset="0"/>
              <a:buChar char="o"/>
            </a:pPr>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11</a:t>
            </a:fld>
            <a:endParaRPr lang="en-US" dirty="0"/>
          </a:p>
        </p:txBody>
      </p:sp>
      <p:sp>
        <p:nvSpPr>
          <p:cNvPr id="5" name="TextBox 4">
            <a:extLst>
              <a:ext uri="{FF2B5EF4-FFF2-40B4-BE49-F238E27FC236}">
                <a16:creationId xmlns:a16="http://schemas.microsoft.com/office/drawing/2014/main" id="{2C99DEEC-BC39-4184-9D62-984A8C5ED6C6}"/>
              </a:ext>
            </a:extLst>
          </p:cNvPr>
          <p:cNvSpPr txBox="1"/>
          <p:nvPr/>
        </p:nvSpPr>
        <p:spPr>
          <a:xfrm>
            <a:off x="8898660" y="5683447"/>
            <a:ext cx="2725426" cy="369332"/>
          </a:xfrm>
          <a:prstGeom prst="rect">
            <a:avLst/>
          </a:prstGeom>
          <a:noFill/>
        </p:spPr>
        <p:txBody>
          <a:bodyPr wrap="none" rtlCol="0">
            <a:spAutoFit/>
          </a:bodyPr>
          <a:lstStyle/>
          <a:p>
            <a:r>
              <a:rPr lang="en-US" i="1" dirty="0"/>
              <a:t>More on components later…</a:t>
            </a:r>
          </a:p>
        </p:txBody>
      </p:sp>
      <p:pic>
        <p:nvPicPr>
          <p:cNvPr id="6" name="Picture 5">
            <a:extLst>
              <a:ext uri="{FF2B5EF4-FFF2-40B4-BE49-F238E27FC236}">
                <a16:creationId xmlns:a16="http://schemas.microsoft.com/office/drawing/2014/main" id="{A7D67A05-28BA-4E8C-9B59-A9D2583D93C7}"/>
              </a:ext>
            </a:extLst>
          </p:cNvPr>
          <p:cNvPicPr>
            <a:picLocks noChangeAspect="1"/>
          </p:cNvPicPr>
          <p:nvPr/>
        </p:nvPicPr>
        <p:blipFill rotWithShape="1">
          <a:blip r:embed="rId3"/>
          <a:srcRect l="3717" r="3346"/>
          <a:stretch/>
        </p:blipFill>
        <p:spPr>
          <a:xfrm>
            <a:off x="4883929" y="1822963"/>
            <a:ext cx="7156173" cy="2678267"/>
          </a:xfrm>
          <a:prstGeom prst="rect">
            <a:avLst/>
          </a:prstGeom>
          <a:ln w="38100">
            <a:solidFill>
              <a:schemeClr val="accent6">
                <a:lumMod val="60000"/>
                <a:lumOff val="40000"/>
              </a:schemeClr>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11899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912E-0270-44EB-89BE-9CD1642CFF82}"/>
              </a:ext>
            </a:extLst>
          </p:cNvPr>
          <p:cNvSpPr>
            <a:spLocks noGrp="1"/>
          </p:cNvSpPr>
          <p:nvPr>
            <p:ph type="title"/>
          </p:nvPr>
        </p:nvSpPr>
        <p:spPr>
          <a:xfrm>
            <a:off x="4537531" y="2688204"/>
            <a:ext cx="7315200" cy="626400"/>
          </a:xfrm>
        </p:spPr>
        <p:txBody>
          <a:bodyPr/>
          <a:lstStyle/>
          <a:p>
            <a:r>
              <a:rPr lang="en-US" dirty="0"/>
              <a:t>Exercise 1: Create an HTL Component</a:t>
            </a:r>
          </a:p>
        </p:txBody>
      </p:sp>
    </p:spTree>
    <p:extLst>
      <p:ext uri="{BB962C8B-B14F-4D97-AF65-F5344CB8AC3E}">
        <p14:creationId xmlns:p14="http://schemas.microsoft.com/office/powerpoint/2010/main" val="276496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Content Nodes</a:t>
            </a:r>
          </a:p>
        </p:txBody>
      </p:sp>
      <p:sp>
        <p:nvSpPr>
          <p:cNvPr id="3" name="Content Placeholder 2"/>
          <p:cNvSpPr>
            <a:spLocks noGrp="1"/>
          </p:cNvSpPr>
          <p:nvPr>
            <p:ph sz="quarter" idx="13"/>
          </p:nvPr>
        </p:nvSpPr>
        <p:spPr>
          <a:xfrm>
            <a:off x="320040" y="1234440"/>
            <a:ext cx="5896033" cy="5106988"/>
          </a:xfrm>
        </p:spPr>
        <p:txBody>
          <a:bodyPr>
            <a:normAutofit/>
          </a:bodyPr>
          <a:lstStyle/>
          <a:p>
            <a:pPr lvl="1"/>
            <a:r>
              <a:rPr lang="en-US" sz="2200" dirty="0"/>
              <a:t>Exist under /content</a:t>
            </a:r>
          </a:p>
          <a:p>
            <a:pPr lvl="1"/>
            <a:r>
              <a:rPr lang="en-US" sz="2200" dirty="0"/>
              <a:t>Typically created/managed by AEM Authors</a:t>
            </a:r>
          </a:p>
          <a:p>
            <a:pPr lvl="1"/>
            <a:r>
              <a:rPr lang="en-US" sz="2200" dirty="0"/>
              <a:t>Use sling:resourceType property to call a component</a:t>
            </a:r>
          </a:p>
          <a:p>
            <a:pPr lvl="1"/>
            <a:r>
              <a:rPr lang="en-US" sz="2200" dirty="0"/>
              <a:t>Can be </a:t>
            </a:r>
            <a:r>
              <a:rPr lang="en-US" dirty="0"/>
              <a:t>complex data structures:</a:t>
            </a:r>
          </a:p>
          <a:p>
            <a:pPr lvl="2"/>
            <a:r>
              <a:rPr lang="en-US" sz="2000" dirty="0"/>
              <a:t>Webpages</a:t>
            </a:r>
          </a:p>
          <a:p>
            <a:pPr lvl="2"/>
            <a:r>
              <a:rPr lang="en-US" sz="2000" dirty="0"/>
              <a:t>Assets</a:t>
            </a:r>
          </a:p>
          <a:p>
            <a:pPr lvl="2"/>
            <a:r>
              <a:rPr lang="en-US" sz="2000" dirty="0"/>
              <a:t>Content Fragments</a:t>
            </a:r>
          </a:p>
          <a:p>
            <a:pPr lvl="2"/>
            <a:r>
              <a:rPr lang="en-US" sz="2000" dirty="0"/>
              <a:t>Experience Fragment</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13</a:t>
            </a:fld>
            <a:endParaRPr lang="en-US" dirty="0"/>
          </a:p>
        </p:txBody>
      </p:sp>
      <p:grpSp>
        <p:nvGrpSpPr>
          <p:cNvPr id="11" name="Group 10">
            <a:extLst>
              <a:ext uri="{FF2B5EF4-FFF2-40B4-BE49-F238E27FC236}">
                <a16:creationId xmlns:a16="http://schemas.microsoft.com/office/drawing/2014/main" id="{1F0C1ECB-8142-43A3-A3EC-6D42094B6031}"/>
              </a:ext>
            </a:extLst>
          </p:cNvPr>
          <p:cNvGrpSpPr/>
          <p:nvPr/>
        </p:nvGrpSpPr>
        <p:grpSpPr>
          <a:xfrm>
            <a:off x="3470029" y="4180092"/>
            <a:ext cx="8604559" cy="2161335"/>
            <a:chOff x="5040426" y="1010286"/>
            <a:chExt cx="6991049" cy="1756046"/>
          </a:xfrm>
        </p:grpSpPr>
        <p:pic>
          <p:nvPicPr>
            <p:cNvPr id="12" name="Picture 11">
              <a:extLst>
                <a:ext uri="{FF2B5EF4-FFF2-40B4-BE49-F238E27FC236}">
                  <a16:creationId xmlns:a16="http://schemas.microsoft.com/office/drawing/2014/main" id="{E06FECDE-170C-48A2-846C-D3E5187F3782}"/>
                </a:ext>
              </a:extLst>
            </p:cNvPr>
            <p:cNvPicPr>
              <a:picLocks noChangeAspect="1"/>
            </p:cNvPicPr>
            <p:nvPr/>
          </p:nvPicPr>
          <p:blipFill>
            <a:blip r:embed="rId3"/>
            <a:stretch>
              <a:fillRect/>
            </a:stretch>
          </p:blipFill>
          <p:spPr>
            <a:xfrm>
              <a:off x="5040426" y="1010286"/>
              <a:ext cx="6991049" cy="1756046"/>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EFD250F0-6C30-4BFF-B900-2FF1463CCA41}"/>
                </a:ext>
              </a:extLst>
            </p:cNvPr>
            <p:cNvSpPr/>
            <p:nvPr/>
          </p:nvSpPr>
          <p:spPr>
            <a:xfrm>
              <a:off x="5351668" y="1221230"/>
              <a:ext cx="988244" cy="181595"/>
            </a:xfrm>
            <a:prstGeom prst="rect">
              <a:avLst/>
            </a:prstGeom>
            <a:noFill/>
            <a:ln w="28575" cmpd="sng">
              <a:solidFill>
                <a:schemeClr val="tx1">
                  <a:lumMod val="50000"/>
                  <a:lumOff val="50000"/>
                </a:schemeClr>
              </a:solid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1106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095DD62C-A977-4889-BEC6-2E521DA4CD44}"/>
              </a:ext>
            </a:extLst>
          </p:cNvPr>
          <p:cNvSpPr txBox="1">
            <a:spLocks/>
          </p:cNvSpPr>
          <p:nvPr/>
        </p:nvSpPr>
        <p:spPr>
          <a:xfrm>
            <a:off x="5158075" y="2039667"/>
            <a:ext cx="6777763" cy="2454512"/>
          </a:xfrm>
          <a:prstGeom prst="rect">
            <a:avLst/>
          </a:prstGeom>
        </p:spPr>
        <p:txBody>
          <a:bodyPr vert="horz" lIns="91440" tIns="45720" rIns="91440" bIns="45720" rtlCol="0" anchor="ctr">
            <a:noAutofit/>
          </a:bodyPr>
          <a:lstStyle>
            <a:lvl1pPr marL="0" indent="0" algn="l" defTabSz="1088291" rtl="0" eaLnBrk="1" latinLnBrk="0" hangingPunct="1">
              <a:spcBef>
                <a:spcPct val="0"/>
              </a:spcBef>
              <a:buNone/>
              <a:defRPr sz="3200" b="0" i="0" u="none" kern="1200">
                <a:solidFill>
                  <a:schemeClr val="tx1"/>
                </a:solidFill>
                <a:latin typeface="Adobe Clean Light" panose="020B0303020404020204" pitchFamily="34" charset="0"/>
                <a:ea typeface="+mj-ea"/>
                <a:cs typeface="+mj-cs"/>
              </a:defRPr>
            </a:lvl1pPr>
          </a:lstStyle>
          <a:p>
            <a:r>
              <a:rPr lang="en-US" sz="2800" b="1" dirty="0">
                <a:solidFill>
                  <a:srgbClr val="FF0000"/>
                </a:solidFill>
                <a:latin typeface="Adobe Clean ExtraBold" panose="020B0903020404020204" pitchFamily="34" charset="0"/>
              </a:rPr>
              <a:t>Exercise 2: Create content to render </a:t>
            </a:r>
            <a:br>
              <a:rPr lang="en-US" sz="2800" b="1" dirty="0">
                <a:solidFill>
                  <a:srgbClr val="FF0000"/>
                </a:solidFill>
                <a:latin typeface="Adobe Clean ExtraBold" panose="020B0903020404020204" pitchFamily="34" charset="0"/>
              </a:rPr>
            </a:br>
            <a:r>
              <a:rPr lang="en-US" sz="2800" b="1" dirty="0">
                <a:solidFill>
                  <a:srgbClr val="FF0000"/>
                </a:solidFill>
                <a:latin typeface="Adobe Clean ExtraBold" panose="020B0903020404020204" pitchFamily="34" charset="0"/>
              </a:rPr>
              <a:t>the component</a:t>
            </a:r>
          </a:p>
          <a:p>
            <a:endParaRPr lang="en-US" dirty="0">
              <a:solidFill>
                <a:schemeClr val="tx1">
                  <a:lumMod val="75000"/>
                  <a:lumOff val="25000"/>
                </a:schemeClr>
              </a:solidFill>
            </a:endParaRPr>
          </a:p>
        </p:txBody>
      </p:sp>
      <p:sp>
        <p:nvSpPr>
          <p:cNvPr id="8" name="Title 4">
            <a:extLst>
              <a:ext uri="{FF2B5EF4-FFF2-40B4-BE49-F238E27FC236}">
                <a16:creationId xmlns:a16="http://schemas.microsoft.com/office/drawing/2014/main" id="{B7A7DCC2-3A06-4998-8856-A1804342036A}"/>
              </a:ext>
            </a:extLst>
          </p:cNvPr>
          <p:cNvSpPr txBox="1">
            <a:spLocks/>
          </p:cNvSpPr>
          <p:nvPr/>
        </p:nvSpPr>
        <p:spPr>
          <a:xfrm>
            <a:off x="5158075" y="3357558"/>
            <a:ext cx="7769304" cy="625475"/>
          </a:xfrm>
          <a:prstGeom prst="rect">
            <a:avLst/>
          </a:prstGeom>
        </p:spPr>
        <p:txBody>
          <a:bodyPr vert="horz" lIns="91440" tIns="45720" rIns="91440" bIns="45720" rtlCol="0" anchor="ctr">
            <a:noAutofit/>
          </a:bodyPr>
          <a:lstStyle>
            <a:lvl1pPr marL="0" indent="0" algn="l" defTabSz="1088291" rtl="0" eaLnBrk="1" latinLnBrk="0" hangingPunct="1">
              <a:spcBef>
                <a:spcPct val="0"/>
              </a:spcBef>
              <a:buNone/>
              <a:defRPr sz="3200" b="0" i="0" u="none" kern="1200">
                <a:solidFill>
                  <a:schemeClr val="tx1"/>
                </a:solidFill>
                <a:latin typeface="Adobe Clean Light" panose="020B0303020404020204" pitchFamily="34" charset="0"/>
                <a:ea typeface="+mj-ea"/>
                <a:cs typeface="+mj-cs"/>
              </a:defRPr>
            </a:lvl1pPr>
          </a:lstStyle>
          <a:p>
            <a:endParaRPr lang="en-US" dirty="0">
              <a:solidFill>
                <a:schemeClr val="tx1">
                  <a:lumMod val="75000"/>
                  <a:lumOff val="25000"/>
                </a:schemeClr>
              </a:solidFill>
            </a:endParaRPr>
          </a:p>
        </p:txBody>
      </p:sp>
    </p:spTree>
    <p:extLst>
      <p:ext uri="{BB962C8B-B14F-4D97-AF65-F5344CB8AC3E}">
        <p14:creationId xmlns:p14="http://schemas.microsoft.com/office/powerpoint/2010/main" val="3912163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Sling Resolution Process</a:t>
            </a:r>
          </a:p>
        </p:txBody>
      </p:sp>
      <p:sp>
        <p:nvSpPr>
          <p:cNvPr id="3" name="Content Placeholder 2"/>
          <p:cNvSpPr>
            <a:spLocks noGrp="1"/>
          </p:cNvSpPr>
          <p:nvPr>
            <p:ph sz="quarter" idx="13"/>
          </p:nvPr>
        </p:nvSpPr>
        <p:spPr>
          <a:xfrm>
            <a:off x="320040" y="1234440"/>
            <a:ext cx="11474796" cy="5106988"/>
          </a:xfrm>
        </p:spPr>
        <p:txBody>
          <a:bodyPr>
            <a:normAutofit/>
          </a:bodyPr>
          <a:lstStyle/>
          <a:p>
            <a:pPr lvl="1"/>
            <a:r>
              <a:rPr lang="en-US" sz="2200" dirty="0"/>
              <a:t>Sling is resource-oriented.</a:t>
            </a:r>
          </a:p>
          <a:p>
            <a:pPr lvl="1"/>
            <a:r>
              <a:rPr lang="en-US" sz="2200" dirty="0"/>
              <a:t>All resources are maintained in the form of a virtual tree. </a:t>
            </a:r>
          </a:p>
          <a:p>
            <a:pPr lvl="1"/>
            <a:r>
              <a:rPr lang="en-US" sz="2200" dirty="0"/>
              <a:t>A resource is usually mapped to a JCR node, but can also be mapped to a file system or database. </a:t>
            </a:r>
          </a:p>
          <a:p>
            <a:pPr lvl="1"/>
            <a:r>
              <a:rPr lang="en-US" sz="2200" dirty="0"/>
              <a:t>Common pro</a:t>
            </a:r>
            <a:r>
              <a:rPr lang="en-US" dirty="0"/>
              <a:t>perties that a resource can have:</a:t>
            </a:r>
          </a:p>
          <a:p>
            <a:pPr lvl="2"/>
            <a:r>
              <a:rPr lang="en-US" sz="2000" dirty="0"/>
              <a:t>Path </a:t>
            </a:r>
          </a:p>
          <a:p>
            <a:pPr lvl="2"/>
            <a:r>
              <a:rPr lang="en-US" sz="2000" dirty="0"/>
              <a:t>Name</a:t>
            </a:r>
          </a:p>
          <a:p>
            <a:pPr lvl="2"/>
            <a:r>
              <a:rPr lang="en-US" sz="2000" dirty="0"/>
              <a:t>Resource Type</a:t>
            </a:r>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15</a:t>
            </a:fld>
            <a:endParaRPr lang="en-US" dirty="0"/>
          </a:p>
        </p:txBody>
      </p:sp>
      <p:sp>
        <p:nvSpPr>
          <p:cNvPr id="14" name="TextBox 13">
            <a:extLst>
              <a:ext uri="{FF2B5EF4-FFF2-40B4-BE49-F238E27FC236}">
                <a16:creationId xmlns:a16="http://schemas.microsoft.com/office/drawing/2014/main" id="{1910BEF4-015B-475F-9E84-8303750569AA}"/>
              </a:ext>
            </a:extLst>
          </p:cNvPr>
          <p:cNvSpPr txBox="1"/>
          <p:nvPr/>
        </p:nvSpPr>
        <p:spPr>
          <a:xfrm>
            <a:off x="926064" y="4844272"/>
            <a:ext cx="10336696" cy="101566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chemeClr val="accent3"/>
                </a:solidFill>
              </a:rPr>
              <a:t>URL </a:t>
            </a:r>
            <a:r>
              <a:rPr lang="en-US" sz="3600" b="1" dirty="0">
                <a:ln/>
                <a:solidFill>
                  <a:schemeClr val="accent3"/>
                </a:solidFill>
                <a:sym typeface="Wingdings" panose="05000000000000000000" pitchFamily="2" charset="2"/>
              </a:rPr>
              <a:t></a:t>
            </a:r>
            <a:r>
              <a:rPr lang="en-US" sz="6000" b="1" dirty="0">
                <a:ln/>
                <a:solidFill>
                  <a:schemeClr val="accent3"/>
                </a:solidFill>
              </a:rPr>
              <a:t> Resource = JCR Structure</a:t>
            </a:r>
          </a:p>
        </p:txBody>
      </p:sp>
    </p:spTree>
    <p:extLst>
      <p:ext uri="{BB962C8B-B14F-4D97-AF65-F5344CB8AC3E}">
        <p14:creationId xmlns:p14="http://schemas.microsoft.com/office/powerpoint/2010/main" val="1551452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Processing Requests</a:t>
            </a:r>
          </a:p>
        </p:txBody>
      </p:sp>
      <p:sp>
        <p:nvSpPr>
          <p:cNvPr id="3" name="Content Placeholder 2"/>
          <p:cNvSpPr>
            <a:spLocks noGrp="1"/>
          </p:cNvSpPr>
          <p:nvPr>
            <p:ph sz="quarter" idx="13"/>
          </p:nvPr>
        </p:nvSpPr>
        <p:spPr>
          <a:xfrm>
            <a:off x="320040" y="1234440"/>
            <a:ext cx="11474796" cy="5106988"/>
          </a:xfrm>
        </p:spPr>
        <p:txBody>
          <a:bodyPr>
            <a:normAutofit/>
          </a:bodyPr>
          <a:lstStyle/>
          <a:p>
            <a:pPr lvl="1"/>
            <a:r>
              <a:rPr lang="en-US" sz="2200" dirty="0"/>
              <a:t>Each content item in JCR is exposed as an HTTP resource. </a:t>
            </a:r>
          </a:p>
          <a:p>
            <a:pPr lvl="1"/>
            <a:endParaRPr lang="en-US" sz="2200" dirty="0"/>
          </a:p>
          <a:p>
            <a:pPr lvl="1"/>
            <a:r>
              <a:rPr lang="en-US" sz="2200" dirty="0"/>
              <a:t>After the content is determined, the script or the servlet to be used to handle the request is determined through the following:</a:t>
            </a:r>
          </a:p>
          <a:p>
            <a:pPr lvl="2"/>
            <a:r>
              <a:rPr lang="en-US" sz="2000" dirty="0"/>
              <a:t>Properties of the content item</a:t>
            </a:r>
          </a:p>
          <a:p>
            <a:pPr lvl="2"/>
            <a:r>
              <a:rPr lang="en-US" sz="2000" dirty="0"/>
              <a:t>HTTP method used to make the request</a:t>
            </a:r>
          </a:p>
          <a:p>
            <a:pPr lvl="2"/>
            <a:r>
              <a:rPr lang="en-US" sz="2000" dirty="0"/>
              <a:t>Simple naming convention within the URL that provides secondary information</a:t>
            </a:r>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16</a:t>
            </a:fld>
            <a:endParaRPr lang="en-US" dirty="0"/>
          </a:p>
        </p:txBody>
      </p:sp>
    </p:spTree>
    <p:extLst>
      <p:ext uri="{BB962C8B-B14F-4D97-AF65-F5344CB8AC3E}">
        <p14:creationId xmlns:p14="http://schemas.microsoft.com/office/powerpoint/2010/main" val="213694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Processing Requests: Steps</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17</a:t>
            </a:fld>
            <a:endParaRPr lang="en-US" dirty="0"/>
          </a:p>
        </p:txBody>
      </p:sp>
      <p:grpSp>
        <p:nvGrpSpPr>
          <p:cNvPr id="22" name="Group 21">
            <a:extLst>
              <a:ext uri="{FF2B5EF4-FFF2-40B4-BE49-F238E27FC236}">
                <a16:creationId xmlns:a16="http://schemas.microsoft.com/office/drawing/2014/main" id="{9565E573-A29A-4DB6-A0DB-AD5478A9DE02}"/>
              </a:ext>
            </a:extLst>
          </p:cNvPr>
          <p:cNvGrpSpPr/>
          <p:nvPr/>
        </p:nvGrpSpPr>
        <p:grpSpPr>
          <a:xfrm>
            <a:off x="3288398" y="1366982"/>
            <a:ext cx="5727782" cy="4762110"/>
            <a:chOff x="3523558" y="1153723"/>
            <a:chExt cx="5698664" cy="4975369"/>
          </a:xfrm>
          <a:solidFill>
            <a:schemeClr val="accent3">
              <a:lumMod val="20000"/>
              <a:lumOff val="80000"/>
            </a:schemeClr>
          </a:solidFill>
        </p:grpSpPr>
        <p:sp>
          <p:nvSpPr>
            <p:cNvPr id="15" name="Hexagon 14">
              <a:extLst>
                <a:ext uri="{FF2B5EF4-FFF2-40B4-BE49-F238E27FC236}">
                  <a16:creationId xmlns:a16="http://schemas.microsoft.com/office/drawing/2014/main" id="{94327355-FC5B-40BE-8E38-BE993F4341B5}"/>
                </a:ext>
              </a:extLst>
            </p:cNvPr>
            <p:cNvSpPr/>
            <p:nvPr/>
          </p:nvSpPr>
          <p:spPr>
            <a:xfrm>
              <a:off x="3557748" y="1153723"/>
              <a:ext cx="5664473" cy="569166"/>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a:pPr>
              <a:r>
                <a:rPr lang="en-US" dirty="0">
                  <a:solidFill>
                    <a:schemeClr val="tx1"/>
                  </a:solidFill>
                </a:rPr>
                <a:t>Decompose the URL.</a:t>
              </a:r>
            </a:p>
          </p:txBody>
        </p:sp>
        <p:sp>
          <p:nvSpPr>
            <p:cNvPr id="16" name="Hexagon 15">
              <a:extLst>
                <a:ext uri="{FF2B5EF4-FFF2-40B4-BE49-F238E27FC236}">
                  <a16:creationId xmlns:a16="http://schemas.microsoft.com/office/drawing/2014/main" id="{9D494988-7FDF-4535-8EDB-0D54B06F2697}"/>
                </a:ext>
              </a:extLst>
            </p:cNvPr>
            <p:cNvSpPr/>
            <p:nvPr/>
          </p:nvSpPr>
          <p:spPr>
            <a:xfrm>
              <a:off x="3557749" y="1869127"/>
              <a:ext cx="5664473" cy="569166"/>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2"/>
              </a:pPr>
              <a:r>
                <a:rPr lang="en-US" dirty="0">
                  <a:solidFill>
                    <a:schemeClr val="tx1"/>
                  </a:solidFill>
                </a:rPr>
                <a:t>Search for a servlet or a vanity URL redirect.</a:t>
              </a:r>
            </a:p>
          </p:txBody>
        </p:sp>
        <p:sp>
          <p:nvSpPr>
            <p:cNvPr id="17" name="Hexagon 16">
              <a:extLst>
                <a:ext uri="{FF2B5EF4-FFF2-40B4-BE49-F238E27FC236}">
                  <a16:creationId xmlns:a16="http://schemas.microsoft.com/office/drawing/2014/main" id="{D356ECCF-F7C1-40E9-80D7-B98B5B085182}"/>
                </a:ext>
              </a:extLst>
            </p:cNvPr>
            <p:cNvSpPr/>
            <p:nvPr/>
          </p:nvSpPr>
          <p:spPr>
            <a:xfrm>
              <a:off x="3557749" y="2582394"/>
              <a:ext cx="5664472" cy="569166"/>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3"/>
              </a:pPr>
              <a:r>
                <a:rPr lang="en-US" dirty="0">
                  <a:solidFill>
                    <a:schemeClr val="tx1"/>
                  </a:solidFill>
                </a:rPr>
                <a:t>Search for a node indicated by the URL.</a:t>
              </a:r>
            </a:p>
          </p:txBody>
        </p:sp>
        <p:sp>
          <p:nvSpPr>
            <p:cNvPr id="18" name="Hexagon 17">
              <a:extLst>
                <a:ext uri="{FF2B5EF4-FFF2-40B4-BE49-F238E27FC236}">
                  <a16:creationId xmlns:a16="http://schemas.microsoft.com/office/drawing/2014/main" id="{58C748A2-2341-429D-A58A-A035B2062DE9}"/>
                </a:ext>
              </a:extLst>
            </p:cNvPr>
            <p:cNvSpPr/>
            <p:nvPr/>
          </p:nvSpPr>
          <p:spPr>
            <a:xfrm>
              <a:off x="3557748" y="3295662"/>
              <a:ext cx="5664472" cy="601261"/>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4"/>
              </a:pPr>
              <a:r>
                <a:rPr lang="en-US" dirty="0">
                  <a:solidFill>
                    <a:schemeClr val="tx1"/>
                  </a:solidFill>
                </a:rPr>
                <a:t>Resolve the resource.</a:t>
              </a:r>
            </a:p>
          </p:txBody>
        </p:sp>
        <p:sp>
          <p:nvSpPr>
            <p:cNvPr id="19" name="Hexagon 18">
              <a:extLst>
                <a:ext uri="{FF2B5EF4-FFF2-40B4-BE49-F238E27FC236}">
                  <a16:creationId xmlns:a16="http://schemas.microsoft.com/office/drawing/2014/main" id="{8AB85AB1-98A7-4530-9BB7-CCB04580ED22}"/>
                </a:ext>
              </a:extLst>
            </p:cNvPr>
            <p:cNvSpPr/>
            <p:nvPr/>
          </p:nvSpPr>
          <p:spPr>
            <a:xfrm>
              <a:off x="3557747" y="4041023"/>
              <a:ext cx="5664471" cy="667282"/>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5"/>
              </a:pPr>
              <a:r>
                <a:rPr lang="en-US" dirty="0">
                  <a:solidFill>
                    <a:schemeClr val="tx1"/>
                  </a:solidFill>
                </a:rPr>
                <a:t>Resolve the rendering script/servlet.</a:t>
              </a:r>
            </a:p>
          </p:txBody>
        </p:sp>
        <p:sp>
          <p:nvSpPr>
            <p:cNvPr id="20" name="Hexagon 19">
              <a:extLst>
                <a:ext uri="{FF2B5EF4-FFF2-40B4-BE49-F238E27FC236}">
                  <a16:creationId xmlns:a16="http://schemas.microsoft.com/office/drawing/2014/main" id="{8FE94867-B710-42E2-896C-097B5F28AB44}"/>
                </a:ext>
              </a:extLst>
            </p:cNvPr>
            <p:cNvSpPr/>
            <p:nvPr/>
          </p:nvSpPr>
          <p:spPr>
            <a:xfrm>
              <a:off x="3523558" y="4849531"/>
              <a:ext cx="5698659" cy="569167"/>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6"/>
              </a:pPr>
              <a:r>
                <a:rPr lang="en-US" dirty="0">
                  <a:solidFill>
                    <a:schemeClr val="tx1"/>
                  </a:solidFill>
                </a:rPr>
                <a:t>Create a rendering chain.</a:t>
              </a:r>
            </a:p>
          </p:txBody>
        </p:sp>
        <p:sp>
          <p:nvSpPr>
            <p:cNvPr id="21" name="Hexagon 20">
              <a:extLst>
                <a:ext uri="{FF2B5EF4-FFF2-40B4-BE49-F238E27FC236}">
                  <a16:creationId xmlns:a16="http://schemas.microsoft.com/office/drawing/2014/main" id="{223D2FEA-03F6-4C9F-9A87-F91FD05F3262}"/>
                </a:ext>
              </a:extLst>
            </p:cNvPr>
            <p:cNvSpPr/>
            <p:nvPr/>
          </p:nvSpPr>
          <p:spPr>
            <a:xfrm>
              <a:off x="3557748" y="5559925"/>
              <a:ext cx="5664468" cy="569167"/>
            </a:xfrm>
            <a:prstGeom prst="hexagon">
              <a:avLst/>
            </a:prstGeom>
            <a:grp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mj-lt"/>
                <a:buAutoNum type="arabicPeriod" startAt="7"/>
              </a:pPr>
              <a:r>
                <a:rPr lang="en-US" dirty="0">
                  <a:solidFill>
                    <a:schemeClr val="tx1"/>
                  </a:solidFill>
                </a:rPr>
                <a:t>Invoke a rendering chain.</a:t>
              </a:r>
            </a:p>
          </p:txBody>
        </p:sp>
      </p:grpSp>
    </p:spTree>
    <p:extLst>
      <p:ext uri="{BB962C8B-B14F-4D97-AF65-F5344CB8AC3E}">
        <p14:creationId xmlns:p14="http://schemas.microsoft.com/office/powerpoint/2010/main" val="340883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Decomposing the URL: Example</a:t>
            </a:r>
          </a:p>
        </p:txBody>
      </p:sp>
      <p:sp>
        <p:nvSpPr>
          <p:cNvPr id="3" name="Content Placeholder 2"/>
          <p:cNvSpPr>
            <a:spLocks noGrp="1"/>
          </p:cNvSpPr>
          <p:nvPr>
            <p:ph type="body" sz="quarter" idx="14"/>
          </p:nvPr>
        </p:nvSpPr>
        <p:spPr/>
        <p:txBody>
          <a:bodyPr>
            <a:normAutofit fontScale="92500" lnSpcReduction="20000"/>
          </a:bodyPr>
          <a:lstStyle/>
          <a:p>
            <a:pPr marL="275851" lvl="1" indent="0">
              <a:buNone/>
            </a:pPr>
            <a:endParaRPr lang="en-US" sz="2400" dirty="0"/>
          </a:p>
          <a:p>
            <a:pPr marL="275851" lvl="1" indent="0" algn="ctr">
              <a:buNone/>
            </a:pPr>
            <a:r>
              <a:rPr lang="en-US" sz="2400" dirty="0"/>
              <a:t>URL: </a:t>
            </a:r>
            <a:r>
              <a:rPr lang="en-US" sz="2400" dirty="0">
                <a:latin typeface="Courier New" panose="02070309020205020404" pitchFamily="49" charset="0"/>
                <a:cs typeface="Courier New" panose="02070309020205020404" pitchFamily="49" charset="0"/>
                <a:hlinkClick r:id="rId3"/>
              </a:rPr>
              <a:t>http://myhost/tools/spy.printable.a4.html/a/b?x=12</a:t>
            </a:r>
            <a:endParaRPr lang="en-US" sz="24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marL="551703" lvl="2" indent="0">
              <a:buNone/>
            </a:pPr>
            <a:endParaRPr lang="en-US" sz="2000" dirty="0">
              <a:latin typeface="Courier New" panose="02070309020205020404" pitchFamily="49" charset="0"/>
              <a:cs typeface="Courier New" panose="02070309020205020404" pitchFamily="49" charset="0"/>
            </a:endParaRPr>
          </a:p>
          <a:p>
            <a:pPr indent="-200276"/>
            <a:endParaRPr lang="en-US" dirty="0"/>
          </a:p>
          <a:p>
            <a:pPr indent="-200276"/>
            <a:r>
              <a:rPr lang="en-US" dirty="0"/>
              <a:t>where:</a:t>
            </a:r>
          </a:p>
          <a:p>
            <a:pPr lvl="1"/>
            <a:r>
              <a:rPr lang="en-US" dirty="0"/>
              <a:t>Protocol: Is the Hypertext Transfer Protocol (HTTP)</a:t>
            </a:r>
          </a:p>
          <a:p>
            <a:pPr lvl="1"/>
            <a:r>
              <a:rPr lang="en-US" dirty="0"/>
              <a:t>Host: Is the name of the website</a:t>
            </a:r>
          </a:p>
          <a:p>
            <a:pPr lvl="1"/>
            <a:r>
              <a:rPr lang="en-US" dirty="0"/>
              <a:t>Content path: Is the path specifying the content to be rendered</a:t>
            </a:r>
          </a:p>
          <a:p>
            <a:pPr lvl="1"/>
            <a:r>
              <a:rPr lang="en-US" dirty="0"/>
              <a:t>Selector(s): Is used for alternative methods of rendering the content</a:t>
            </a:r>
          </a:p>
          <a:p>
            <a:pPr lvl="1"/>
            <a:r>
              <a:rPr lang="en-US" dirty="0"/>
              <a:t>Extension: Is the content format that also specifies the script to be used for rendering</a:t>
            </a:r>
          </a:p>
          <a:p>
            <a:pPr lvl="1"/>
            <a:r>
              <a:rPr lang="en-US" dirty="0"/>
              <a:t>Suffix: Can be used to specify additional information</a:t>
            </a:r>
          </a:p>
          <a:p>
            <a:pPr lvl="1"/>
            <a:r>
              <a:rPr lang="en-US" dirty="0"/>
              <a:t>Param(s): Are any parameters required for dynamic content</a:t>
            </a:r>
            <a:endParaRPr lang="en-US" dirty="0">
              <a:cs typeface="Courier New" panose="02070309020205020404" pitchFamily="49" charset="0"/>
            </a:endParaRPr>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18</a:t>
            </a:fld>
            <a:endParaRPr lang="en-US" dirty="0"/>
          </a:p>
        </p:txBody>
      </p:sp>
      <p:graphicFrame>
        <p:nvGraphicFramePr>
          <p:cNvPr id="6" name="Table 6">
            <a:extLst>
              <a:ext uri="{FF2B5EF4-FFF2-40B4-BE49-F238E27FC236}">
                <a16:creationId xmlns:a16="http://schemas.microsoft.com/office/drawing/2014/main" id="{9715DA51-6715-4683-B544-132D4627717D}"/>
              </a:ext>
            </a:extLst>
          </p:cNvPr>
          <p:cNvGraphicFramePr>
            <a:graphicFrameLocks noGrp="1"/>
          </p:cNvGraphicFramePr>
          <p:nvPr/>
        </p:nvGraphicFramePr>
        <p:xfrm>
          <a:off x="609600" y="2179298"/>
          <a:ext cx="11208681" cy="1143000"/>
        </p:xfrm>
        <a:graphic>
          <a:graphicData uri="http://schemas.openxmlformats.org/drawingml/2006/table">
            <a:tbl>
              <a:tblPr firstRow="1" bandRow="1">
                <a:tableStyleId>{21E4AEA4-8DFA-4A89-87EB-49C32662AFE0}</a:tableStyleId>
              </a:tblPr>
              <a:tblGrid>
                <a:gridCol w="1245409">
                  <a:extLst>
                    <a:ext uri="{9D8B030D-6E8A-4147-A177-3AD203B41FA5}">
                      <a16:colId xmlns:a16="http://schemas.microsoft.com/office/drawing/2014/main" val="342124345"/>
                    </a:ext>
                  </a:extLst>
                </a:gridCol>
                <a:gridCol w="1245409">
                  <a:extLst>
                    <a:ext uri="{9D8B030D-6E8A-4147-A177-3AD203B41FA5}">
                      <a16:colId xmlns:a16="http://schemas.microsoft.com/office/drawing/2014/main" val="1309205231"/>
                    </a:ext>
                  </a:extLst>
                </a:gridCol>
                <a:gridCol w="1670874">
                  <a:extLst>
                    <a:ext uri="{9D8B030D-6E8A-4147-A177-3AD203B41FA5}">
                      <a16:colId xmlns:a16="http://schemas.microsoft.com/office/drawing/2014/main" val="1017949224"/>
                    </a:ext>
                  </a:extLst>
                </a:gridCol>
                <a:gridCol w="1500554">
                  <a:extLst>
                    <a:ext uri="{9D8B030D-6E8A-4147-A177-3AD203B41FA5}">
                      <a16:colId xmlns:a16="http://schemas.microsoft.com/office/drawing/2014/main" val="1616698046"/>
                    </a:ext>
                  </a:extLst>
                </a:gridCol>
                <a:gridCol w="1488831">
                  <a:extLst>
                    <a:ext uri="{9D8B030D-6E8A-4147-A177-3AD203B41FA5}">
                      <a16:colId xmlns:a16="http://schemas.microsoft.com/office/drawing/2014/main" val="3732759358"/>
                    </a:ext>
                  </a:extLst>
                </a:gridCol>
                <a:gridCol w="321377">
                  <a:extLst>
                    <a:ext uri="{9D8B030D-6E8A-4147-A177-3AD203B41FA5}">
                      <a16:colId xmlns:a16="http://schemas.microsoft.com/office/drawing/2014/main" val="315343057"/>
                    </a:ext>
                  </a:extLst>
                </a:gridCol>
                <a:gridCol w="1245409">
                  <a:extLst>
                    <a:ext uri="{9D8B030D-6E8A-4147-A177-3AD203B41FA5}">
                      <a16:colId xmlns:a16="http://schemas.microsoft.com/office/drawing/2014/main" val="2043180790"/>
                    </a:ext>
                  </a:extLst>
                </a:gridCol>
                <a:gridCol w="519921">
                  <a:extLst>
                    <a:ext uri="{9D8B030D-6E8A-4147-A177-3AD203B41FA5}">
                      <a16:colId xmlns:a16="http://schemas.microsoft.com/office/drawing/2014/main" val="3048527280"/>
                    </a:ext>
                  </a:extLst>
                </a:gridCol>
                <a:gridCol w="1970897">
                  <a:extLst>
                    <a:ext uri="{9D8B030D-6E8A-4147-A177-3AD203B41FA5}">
                      <a16:colId xmlns:a16="http://schemas.microsoft.com/office/drawing/2014/main" val="3903829370"/>
                    </a:ext>
                  </a:extLst>
                </a:gridCol>
              </a:tblGrid>
              <a:tr h="370840">
                <a:tc>
                  <a:txBody>
                    <a:bodyPr/>
                    <a:lstStyle/>
                    <a:p>
                      <a:r>
                        <a:rPr lang="en-US" dirty="0"/>
                        <a:t>Protocol</a:t>
                      </a:r>
                    </a:p>
                  </a:txBody>
                  <a:tcPr/>
                </a:tc>
                <a:tc>
                  <a:txBody>
                    <a:bodyPr/>
                    <a:lstStyle/>
                    <a:p>
                      <a:r>
                        <a:rPr lang="en-US" dirty="0"/>
                        <a:t>Host</a:t>
                      </a:r>
                    </a:p>
                  </a:txBody>
                  <a:tcPr/>
                </a:tc>
                <a:tc>
                  <a:txBody>
                    <a:bodyPr/>
                    <a:lstStyle/>
                    <a:p>
                      <a:r>
                        <a:rPr lang="en-US" dirty="0"/>
                        <a:t>Content path</a:t>
                      </a:r>
                    </a:p>
                  </a:txBody>
                  <a:tcPr/>
                </a:tc>
                <a:tc>
                  <a:txBody>
                    <a:bodyPr/>
                    <a:lstStyle/>
                    <a:p>
                      <a:r>
                        <a:rPr lang="en-US" dirty="0"/>
                        <a:t>Selectors</a:t>
                      </a:r>
                    </a:p>
                  </a:txBody>
                  <a:tcPr/>
                </a:tc>
                <a:tc>
                  <a:txBody>
                    <a:bodyPr/>
                    <a:lstStyle/>
                    <a:p>
                      <a:r>
                        <a:rPr lang="en-US" dirty="0"/>
                        <a:t>Extension</a:t>
                      </a:r>
                    </a:p>
                  </a:txBody>
                  <a:tcPr/>
                </a:tc>
                <a:tc>
                  <a:txBody>
                    <a:bodyPr/>
                    <a:lstStyle/>
                    <a:p>
                      <a:endParaRPr lang="en-US"/>
                    </a:p>
                  </a:txBody>
                  <a:tcPr/>
                </a:tc>
                <a:tc>
                  <a:txBody>
                    <a:bodyPr/>
                    <a:lstStyle/>
                    <a:p>
                      <a:r>
                        <a:rPr lang="en-US" dirty="0"/>
                        <a:t>Suffix</a:t>
                      </a:r>
                    </a:p>
                  </a:txBody>
                  <a:tcPr/>
                </a:tc>
                <a:tc>
                  <a:txBody>
                    <a:bodyPr/>
                    <a:lstStyle/>
                    <a:p>
                      <a:endParaRPr lang="en-US"/>
                    </a:p>
                  </a:txBody>
                  <a:tcPr/>
                </a:tc>
                <a:tc>
                  <a:txBody>
                    <a:bodyPr/>
                    <a:lstStyle/>
                    <a:p>
                      <a:r>
                        <a:rPr lang="en-US" dirty="0"/>
                        <a:t>Params</a:t>
                      </a:r>
                    </a:p>
                  </a:txBody>
                  <a:tcPr/>
                </a:tc>
                <a:extLst>
                  <a:ext uri="{0D108BD9-81ED-4DB2-BD59-A6C34878D82A}">
                    <a16:rowId xmlns:a16="http://schemas.microsoft.com/office/drawing/2014/main" val="2477837871"/>
                  </a:ext>
                </a:extLst>
              </a:tr>
              <a:tr h="370840">
                <a:tc>
                  <a:txBody>
                    <a:bodyPr/>
                    <a:lstStyle/>
                    <a:p>
                      <a:r>
                        <a:rPr lang="en-US" dirty="0"/>
                        <a:t>http://</a:t>
                      </a:r>
                    </a:p>
                  </a:txBody>
                  <a:tcPr/>
                </a:tc>
                <a:tc>
                  <a:txBody>
                    <a:bodyPr/>
                    <a:lstStyle/>
                    <a:p>
                      <a:r>
                        <a:rPr lang="en-US" dirty="0" err="1"/>
                        <a:t>myhost</a:t>
                      </a:r>
                      <a:endParaRPr lang="en-US" dirty="0"/>
                    </a:p>
                  </a:txBody>
                  <a:tcPr/>
                </a:tc>
                <a:tc>
                  <a:txBody>
                    <a:bodyPr/>
                    <a:lstStyle/>
                    <a:p>
                      <a:r>
                        <a:rPr lang="en-US" dirty="0"/>
                        <a:t>tools/spy</a:t>
                      </a:r>
                    </a:p>
                  </a:txBody>
                  <a:tcPr/>
                </a:tc>
                <a:tc>
                  <a:txBody>
                    <a:bodyPr/>
                    <a:lstStyle/>
                    <a:p>
                      <a:r>
                        <a:rPr lang="en-US" dirty="0"/>
                        <a:t>Printable.a4</a:t>
                      </a:r>
                    </a:p>
                  </a:txBody>
                  <a:tcPr/>
                </a:tc>
                <a:tc>
                  <a:txBody>
                    <a:bodyPr/>
                    <a:lstStyle/>
                    <a:p>
                      <a:r>
                        <a:rPr lang="en-US" dirty="0"/>
                        <a:t>html</a:t>
                      </a:r>
                    </a:p>
                  </a:txBody>
                  <a:tcPr/>
                </a:tc>
                <a:tc>
                  <a:txBody>
                    <a:bodyPr/>
                    <a:lstStyle/>
                    <a:p>
                      <a:r>
                        <a:rPr lang="en-US" dirty="0"/>
                        <a:t>/</a:t>
                      </a:r>
                    </a:p>
                  </a:txBody>
                  <a:tcPr/>
                </a:tc>
                <a:tc>
                  <a:txBody>
                    <a:bodyPr/>
                    <a:lstStyle/>
                    <a:p>
                      <a:r>
                        <a:rPr lang="en-US" dirty="0"/>
                        <a:t>a/b</a:t>
                      </a:r>
                    </a:p>
                  </a:txBody>
                  <a:tcPr/>
                </a:tc>
                <a:tc>
                  <a:txBody>
                    <a:bodyPr/>
                    <a:lstStyle/>
                    <a:p>
                      <a:r>
                        <a:rPr lang="en-US" dirty="0"/>
                        <a:t>?</a:t>
                      </a:r>
                    </a:p>
                  </a:txBody>
                  <a:tcPr/>
                </a:tc>
                <a:tc>
                  <a:txBody>
                    <a:bodyPr/>
                    <a:lstStyle/>
                    <a:p>
                      <a:r>
                        <a:rPr lang="en-US" dirty="0"/>
                        <a:t>X=12</a:t>
                      </a:r>
                    </a:p>
                  </a:txBody>
                  <a:tcPr/>
                </a:tc>
                <a:extLst>
                  <a:ext uri="{0D108BD9-81ED-4DB2-BD59-A6C34878D82A}">
                    <a16:rowId xmlns:a16="http://schemas.microsoft.com/office/drawing/2014/main" val="1339691685"/>
                  </a:ext>
                </a:extLst>
              </a:tr>
            </a:tbl>
          </a:graphicData>
        </a:graphic>
      </p:graphicFrame>
    </p:spTree>
    <p:extLst>
      <p:ext uri="{BB962C8B-B14F-4D97-AF65-F5344CB8AC3E}">
        <p14:creationId xmlns:p14="http://schemas.microsoft.com/office/powerpoint/2010/main" val="205554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Resolving Requests to Resources: Example 1</a:t>
            </a:r>
          </a:p>
        </p:txBody>
      </p:sp>
      <p:sp>
        <p:nvSpPr>
          <p:cNvPr id="3" name="Content Placeholder 2"/>
          <p:cNvSpPr>
            <a:spLocks noGrp="1"/>
          </p:cNvSpPr>
          <p:nvPr>
            <p:ph sz="quarter" idx="13"/>
          </p:nvPr>
        </p:nvSpPr>
        <p:spPr>
          <a:xfrm>
            <a:off x="320040" y="1234440"/>
            <a:ext cx="11474796" cy="5106988"/>
          </a:xfrm>
        </p:spPr>
        <p:txBody>
          <a:bodyPr>
            <a:normAutofit/>
          </a:bodyPr>
          <a:lstStyle/>
          <a:p>
            <a:pPr marL="275851" lvl="1" indent="0">
              <a:buNone/>
            </a:pPr>
            <a:endParaRPr lang="en-US" sz="2400" dirty="0"/>
          </a:p>
          <a:p>
            <a:pPr indent="-275852" algn="ctr"/>
            <a:r>
              <a:rPr lang="en-US" dirty="0"/>
              <a:t>URL: </a:t>
            </a:r>
            <a:r>
              <a:rPr lang="en-US" dirty="0">
                <a:latin typeface="Courier New" panose="02070309020205020404" pitchFamily="49" charset="0"/>
                <a:cs typeface="Courier New" panose="02070309020205020404" pitchFamily="49" charset="0"/>
                <a:hlinkClick r:id="rId3"/>
              </a:rPr>
              <a:t>http://myhost/tools/spy.html</a:t>
            </a:r>
            <a:endParaRPr lang="en-US" dirty="0">
              <a:latin typeface="Courier New" panose="02070309020205020404" pitchFamily="49" charset="0"/>
              <a:cs typeface="Courier New" panose="02070309020205020404" pitchFamily="49" charset="0"/>
            </a:endParaRPr>
          </a:p>
          <a:p>
            <a:br>
              <a:rPr lang="en-US" sz="2200" dirty="0">
                <a:cs typeface="Courier New" panose="02070309020205020404" pitchFamily="49" charset="0"/>
              </a:rPr>
            </a:br>
            <a:r>
              <a:rPr lang="en-US" sz="2200" dirty="0">
                <a:cs typeface="Courier New" panose="02070309020205020404" pitchFamily="49" charset="0"/>
              </a:rPr>
              <a:t>Steps to map the request are:</a:t>
            </a: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marL="551703" lvl="2" indent="0">
              <a:buNone/>
            </a:pPr>
            <a:endParaRPr lang="en-US" sz="2000" dirty="0">
              <a:latin typeface="Courier New" panose="02070309020205020404" pitchFamily="49" charset="0"/>
              <a:cs typeface="Courier New" panose="02070309020205020404" pitchFamily="49" charset="0"/>
            </a:endParaRPr>
          </a:p>
          <a:p>
            <a:pPr indent="-200276"/>
            <a:endParaRPr lang="en-US"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19</a:t>
            </a:fld>
            <a:endParaRPr lang="en-US" dirty="0"/>
          </a:p>
        </p:txBody>
      </p:sp>
      <p:grpSp>
        <p:nvGrpSpPr>
          <p:cNvPr id="18" name="Group 17">
            <a:extLst>
              <a:ext uri="{FF2B5EF4-FFF2-40B4-BE49-F238E27FC236}">
                <a16:creationId xmlns:a16="http://schemas.microsoft.com/office/drawing/2014/main" id="{C27EC872-64E1-41A4-BDAE-5A32A9185B2F}"/>
              </a:ext>
            </a:extLst>
          </p:cNvPr>
          <p:cNvGrpSpPr/>
          <p:nvPr/>
        </p:nvGrpSpPr>
        <p:grpSpPr>
          <a:xfrm>
            <a:off x="527538" y="3071447"/>
            <a:ext cx="10600723" cy="2906521"/>
            <a:chOff x="1065213" y="3490657"/>
            <a:chExt cx="10067698" cy="2302783"/>
          </a:xfrm>
        </p:grpSpPr>
        <p:sp>
          <p:nvSpPr>
            <p:cNvPr id="10" name="Rectangle 9">
              <a:extLst>
                <a:ext uri="{FF2B5EF4-FFF2-40B4-BE49-F238E27FC236}">
                  <a16:creationId xmlns:a16="http://schemas.microsoft.com/office/drawing/2014/main" id="{53D1BDDC-D8E5-4BC6-AEAB-D99D0468328E}"/>
                </a:ext>
              </a:extLst>
            </p:cNvPr>
            <p:cNvSpPr/>
            <p:nvPr/>
          </p:nvSpPr>
          <p:spPr>
            <a:xfrm>
              <a:off x="1065213" y="3490657"/>
              <a:ext cx="2410575" cy="2302783"/>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548640" rIns="182880" bIns="182880" numCol="1" spcCol="0" rtlCol="0" fromWordArt="0" anchor="t" anchorCtr="0" forceAA="0" compatLnSpc="1">
              <a:prstTxWarp prst="textNoShape">
                <a:avLst/>
              </a:prstTxWarp>
              <a:noAutofit/>
            </a:bodyPr>
            <a:lstStyle/>
            <a:p>
              <a:r>
                <a:rPr lang="en-US" dirty="0">
                  <a:solidFill>
                    <a:schemeClr val="bg1"/>
                  </a:solidFill>
                </a:rPr>
                <a:t>The Sling Resource Resolver process first looks for a redirection rule. If this does not exist or is not found, then the script resolution process begins.</a:t>
              </a:r>
            </a:p>
          </p:txBody>
        </p:sp>
        <p:sp>
          <p:nvSpPr>
            <p:cNvPr id="11" name="Rectangle 10">
              <a:extLst>
                <a:ext uri="{FF2B5EF4-FFF2-40B4-BE49-F238E27FC236}">
                  <a16:creationId xmlns:a16="http://schemas.microsoft.com/office/drawing/2014/main" id="{590BB4DA-9E0E-4074-B3F2-3475599C3193}"/>
                </a:ext>
              </a:extLst>
            </p:cNvPr>
            <p:cNvSpPr/>
            <p:nvPr/>
          </p:nvSpPr>
          <p:spPr>
            <a:xfrm>
              <a:off x="3617587" y="3490658"/>
              <a:ext cx="2410575" cy="2302782"/>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548640" rIns="182880" bIns="182880" numCol="1" spcCol="0" rtlCol="0" fromWordArt="0" anchor="t" anchorCtr="0" forceAA="0" compatLnSpc="1">
              <a:prstTxWarp prst="textNoShape">
                <a:avLst/>
              </a:prstTxWarp>
              <a:noAutofit/>
            </a:bodyPr>
            <a:lstStyle/>
            <a:p>
              <a:r>
                <a:rPr lang="en-US" dirty="0">
                  <a:solidFill>
                    <a:schemeClr val="bg1"/>
                  </a:solidFill>
                </a:rPr>
                <a:t>As part of the script resolution process, Sling searches for the node.</a:t>
              </a:r>
            </a:p>
          </p:txBody>
        </p:sp>
        <p:sp>
          <p:nvSpPr>
            <p:cNvPr id="12" name="Rectangle 11">
              <a:extLst>
                <a:ext uri="{FF2B5EF4-FFF2-40B4-BE49-F238E27FC236}">
                  <a16:creationId xmlns:a16="http://schemas.microsoft.com/office/drawing/2014/main" id="{367E95E8-3227-4906-BFC0-ACFC069E8338}"/>
                </a:ext>
              </a:extLst>
            </p:cNvPr>
            <p:cNvSpPr/>
            <p:nvPr/>
          </p:nvSpPr>
          <p:spPr>
            <a:xfrm>
              <a:off x="6169963" y="3490658"/>
              <a:ext cx="2410575" cy="2302782"/>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548640" rIns="182880" bIns="182880" numCol="1" spcCol="0" rtlCol="0" fromWordArt="0" anchor="t" anchorCtr="0" forceAA="0" compatLnSpc="1">
              <a:prstTxWarp prst="textNoShape">
                <a:avLst/>
              </a:prstTxWarp>
              <a:noAutofit/>
            </a:bodyPr>
            <a:lstStyle/>
            <a:p>
              <a:r>
                <a:rPr lang="en-US" dirty="0">
                  <a:solidFill>
                    <a:schemeClr val="bg1"/>
                  </a:solidFill>
                </a:rPr>
                <a:t>If a node is found, then the Sling resource type for that node is extracted and used to locate the script to be used for rendering the content.</a:t>
              </a:r>
            </a:p>
          </p:txBody>
        </p:sp>
        <p:sp>
          <p:nvSpPr>
            <p:cNvPr id="13" name="Rectangle 12">
              <a:extLst>
                <a:ext uri="{FF2B5EF4-FFF2-40B4-BE49-F238E27FC236}">
                  <a16:creationId xmlns:a16="http://schemas.microsoft.com/office/drawing/2014/main" id="{3C011482-7D19-475A-8368-C23C0916D15B}"/>
                </a:ext>
              </a:extLst>
            </p:cNvPr>
            <p:cNvSpPr/>
            <p:nvPr/>
          </p:nvSpPr>
          <p:spPr>
            <a:xfrm>
              <a:off x="8722336" y="3490658"/>
              <a:ext cx="2410575" cy="2302782"/>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548640" rIns="182880" bIns="182880" numCol="1" spcCol="0" rtlCol="0" fromWordArt="0" anchor="t" anchorCtr="0" forceAA="0" compatLnSpc="1">
              <a:prstTxWarp prst="textNoShape">
                <a:avLst/>
              </a:prstTxWarp>
              <a:noAutofit/>
            </a:bodyPr>
            <a:lstStyle/>
            <a:p>
              <a:pPr>
                <a:lnSpc>
                  <a:spcPct val="90000"/>
                </a:lnSpc>
              </a:pPr>
              <a:r>
                <a:rPr lang="en-US" dirty="0">
                  <a:solidFill>
                    <a:schemeClr val="bg1"/>
                  </a:solidFill>
                </a:rPr>
                <a:t>If no node is found, then Sling will return the http code 404 (Not Found). </a:t>
              </a:r>
            </a:p>
          </p:txBody>
        </p:sp>
        <p:sp>
          <p:nvSpPr>
            <p:cNvPr id="14" name="Pentagon 22">
              <a:extLst>
                <a:ext uri="{FF2B5EF4-FFF2-40B4-BE49-F238E27FC236}">
                  <a16:creationId xmlns:a16="http://schemas.microsoft.com/office/drawing/2014/main" id="{285319F1-21EE-4143-A15B-3B0982EB178A}"/>
                </a:ext>
              </a:extLst>
            </p:cNvPr>
            <p:cNvSpPr/>
            <p:nvPr/>
          </p:nvSpPr>
          <p:spPr>
            <a:xfrm>
              <a:off x="1065213" y="3569718"/>
              <a:ext cx="413741" cy="279143"/>
            </a:xfrm>
            <a:prstGeom prst="homePlate">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lnSpc>
                  <a:spcPct val="90000"/>
                </a:lnSpc>
              </a:pPr>
              <a:r>
                <a:rPr lang="en-US" sz="1350" dirty="0">
                  <a:solidFill>
                    <a:schemeClr val="bg1"/>
                  </a:solidFill>
                </a:rPr>
                <a:t>1</a:t>
              </a:r>
            </a:p>
          </p:txBody>
        </p:sp>
        <p:sp>
          <p:nvSpPr>
            <p:cNvPr id="15" name="Pentagon 23">
              <a:extLst>
                <a:ext uri="{FF2B5EF4-FFF2-40B4-BE49-F238E27FC236}">
                  <a16:creationId xmlns:a16="http://schemas.microsoft.com/office/drawing/2014/main" id="{F08D964C-D8EB-4187-A23F-7F1A0B69A843}"/>
                </a:ext>
              </a:extLst>
            </p:cNvPr>
            <p:cNvSpPr/>
            <p:nvPr/>
          </p:nvSpPr>
          <p:spPr>
            <a:xfrm>
              <a:off x="3617587" y="3569718"/>
              <a:ext cx="413741" cy="279143"/>
            </a:xfrm>
            <a:prstGeom prst="homePlate">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lnSpc>
                  <a:spcPct val="90000"/>
                </a:lnSpc>
              </a:pPr>
              <a:r>
                <a:rPr lang="en-US" sz="1350" dirty="0">
                  <a:solidFill>
                    <a:schemeClr val="bg1"/>
                  </a:solidFill>
                </a:rPr>
                <a:t>2</a:t>
              </a:r>
            </a:p>
          </p:txBody>
        </p:sp>
        <p:sp>
          <p:nvSpPr>
            <p:cNvPr id="16" name="Pentagon 24">
              <a:extLst>
                <a:ext uri="{FF2B5EF4-FFF2-40B4-BE49-F238E27FC236}">
                  <a16:creationId xmlns:a16="http://schemas.microsoft.com/office/drawing/2014/main" id="{E1AD8669-B0FD-4AFB-BEBB-D6FE95749FEA}"/>
                </a:ext>
              </a:extLst>
            </p:cNvPr>
            <p:cNvSpPr/>
            <p:nvPr/>
          </p:nvSpPr>
          <p:spPr>
            <a:xfrm>
              <a:off x="6169962" y="3569718"/>
              <a:ext cx="413741" cy="279143"/>
            </a:xfrm>
            <a:prstGeom prst="homePlate">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lnSpc>
                  <a:spcPct val="90000"/>
                </a:lnSpc>
              </a:pPr>
              <a:r>
                <a:rPr lang="en-US" sz="1350" dirty="0">
                  <a:solidFill>
                    <a:schemeClr val="bg1"/>
                  </a:solidFill>
                </a:rPr>
                <a:t>3</a:t>
              </a:r>
            </a:p>
          </p:txBody>
        </p:sp>
        <p:sp>
          <p:nvSpPr>
            <p:cNvPr id="17" name="Pentagon 25">
              <a:extLst>
                <a:ext uri="{FF2B5EF4-FFF2-40B4-BE49-F238E27FC236}">
                  <a16:creationId xmlns:a16="http://schemas.microsoft.com/office/drawing/2014/main" id="{4362C320-576F-49B1-99D9-F685EFD20C3F}"/>
                </a:ext>
              </a:extLst>
            </p:cNvPr>
            <p:cNvSpPr/>
            <p:nvPr/>
          </p:nvSpPr>
          <p:spPr>
            <a:xfrm>
              <a:off x="8722336" y="3569718"/>
              <a:ext cx="413741" cy="279143"/>
            </a:xfrm>
            <a:prstGeom prst="homePlate">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pPr algn="ctr">
                <a:lnSpc>
                  <a:spcPct val="90000"/>
                </a:lnSpc>
              </a:pPr>
              <a:r>
                <a:rPr lang="en-US" sz="1350" dirty="0">
                  <a:solidFill>
                    <a:schemeClr val="bg1"/>
                  </a:solidFill>
                </a:rPr>
                <a:t>4</a:t>
              </a:r>
            </a:p>
          </p:txBody>
        </p:sp>
      </p:grpSp>
    </p:spTree>
    <p:extLst>
      <p:ext uri="{BB962C8B-B14F-4D97-AF65-F5344CB8AC3E}">
        <p14:creationId xmlns:p14="http://schemas.microsoft.com/office/powerpoint/2010/main" val="4749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JCR Nodes and Properties</a:t>
            </a:r>
          </a:p>
        </p:txBody>
      </p:sp>
      <p:sp>
        <p:nvSpPr>
          <p:cNvPr id="3" name="Content Placeholder 2"/>
          <p:cNvSpPr>
            <a:spLocks noGrp="1"/>
          </p:cNvSpPr>
          <p:nvPr>
            <p:ph type="body" sz="quarter" idx="14"/>
          </p:nvPr>
        </p:nvSpPr>
        <p:spPr/>
        <p:txBody>
          <a:bodyPr/>
          <a:lstStyle/>
          <a:p>
            <a:pPr lvl="1"/>
            <a:r>
              <a:rPr lang="en-US" sz="2200" dirty="0"/>
              <a:t>JCR is a tree structure that contains items.</a:t>
            </a:r>
          </a:p>
          <a:p>
            <a:pPr lvl="2"/>
            <a:r>
              <a:rPr lang="en-US" sz="2000" dirty="0"/>
              <a:t>Nodes provide structure</a:t>
            </a:r>
          </a:p>
          <a:p>
            <a:pPr lvl="2"/>
            <a:r>
              <a:rPr lang="en-US" sz="2000" dirty="0"/>
              <a:t>Properties store data</a:t>
            </a:r>
          </a:p>
          <a:p>
            <a:pPr lvl="1"/>
            <a:r>
              <a:rPr lang="en-US" sz="2200" dirty="0"/>
              <a:t>Item names should be meaningful.</a:t>
            </a:r>
          </a:p>
          <a:p>
            <a:pPr lvl="1"/>
            <a:r>
              <a:rPr lang="en-US" sz="2200" dirty="0"/>
              <a:t>Item addresses are stored in the form of paths.</a:t>
            </a:r>
          </a:p>
          <a:p>
            <a:pPr lvl="2"/>
            <a:r>
              <a:rPr lang="en-US" sz="2000" dirty="0"/>
              <a:t>/blog/jan/31/title</a:t>
            </a:r>
          </a:p>
          <a:p>
            <a:pPr lvl="2"/>
            <a:r>
              <a:rPr lang="en-US" sz="2000" dirty="0"/>
              <a:t>blog/jan/1</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a:t>
            </a:fld>
            <a:endParaRPr lang="en-US" dirty="0"/>
          </a:p>
        </p:txBody>
      </p:sp>
      <p:grpSp>
        <p:nvGrpSpPr>
          <p:cNvPr id="5" name="Group 4">
            <a:extLst>
              <a:ext uri="{FF2B5EF4-FFF2-40B4-BE49-F238E27FC236}">
                <a16:creationId xmlns:a16="http://schemas.microsoft.com/office/drawing/2014/main" id="{CB195A04-8E2B-4FE3-BDA9-D3FEC4549A7E}"/>
              </a:ext>
            </a:extLst>
          </p:cNvPr>
          <p:cNvGrpSpPr/>
          <p:nvPr/>
        </p:nvGrpSpPr>
        <p:grpSpPr>
          <a:xfrm>
            <a:off x="6483456" y="1307148"/>
            <a:ext cx="5582979" cy="4732780"/>
            <a:chOff x="6751680" y="1421544"/>
            <a:chExt cx="5582979" cy="4732780"/>
          </a:xfrm>
        </p:grpSpPr>
        <p:grpSp>
          <p:nvGrpSpPr>
            <p:cNvPr id="30" name="Group 29">
              <a:extLst>
                <a:ext uri="{FF2B5EF4-FFF2-40B4-BE49-F238E27FC236}">
                  <a16:creationId xmlns:a16="http://schemas.microsoft.com/office/drawing/2014/main" id="{29773E79-12D4-4687-902F-DE37D402116E}"/>
                </a:ext>
              </a:extLst>
            </p:cNvPr>
            <p:cNvGrpSpPr/>
            <p:nvPr/>
          </p:nvGrpSpPr>
          <p:grpSpPr>
            <a:xfrm>
              <a:off x="6751680" y="1421544"/>
              <a:ext cx="3705629" cy="4732780"/>
              <a:chOff x="4901305" y="962947"/>
              <a:chExt cx="3705629" cy="4732780"/>
            </a:xfrm>
          </p:grpSpPr>
          <p:sp>
            <p:nvSpPr>
              <p:cNvPr id="31" name="TextBox 30">
                <a:extLst>
                  <a:ext uri="{FF2B5EF4-FFF2-40B4-BE49-F238E27FC236}">
                    <a16:creationId xmlns:a16="http://schemas.microsoft.com/office/drawing/2014/main" id="{E6F1A1CF-F67B-4884-BF62-2A19BDEA87B7}"/>
                  </a:ext>
                </a:extLst>
              </p:cNvPr>
              <p:cNvSpPr txBox="1"/>
              <p:nvPr/>
            </p:nvSpPr>
            <p:spPr>
              <a:xfrm>
                <a:off x="6475412" y="962947"/>
                <a:ext cx="1065761" cy="484853"/>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/(root)</a:t>
                </a:r>
              </a:p>
            </p:txBody>
          </p:sp>
          <p:sp>
            <p:nvSpPr>
              <p:cNvPr id="32" name="TextBox 31">
                <a:extLst>
                  <a:ext uri="{FF2B5EF4-FFF2-40B4-BE49-F238E27FC236}">
                    <a16:creationId xmlns:a16="http://schemas.microsoft.com/office/drawing/2014/main" id="{66769FE2-2AB7-4847-BC81-CD75AD394807}"/>
                  </a:ext>
                </a:extLst>
              </p:cNvPr>
              <p:cNvSpPr txBox="1"/>
              <p:nvPr/>
            </p:nvSpPr>
            <p:spPr>
              <a:xfrm>
                <a:off x="6478018" y="1911818"/>
                <a:ext cx="1065761" cy="484853"/>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/blog</a:t>
                </a:r>
              </a:p>
            </p:txBody>
          </p:sp>
          <p:sp>
            <p:nvSpPr>
              <p:cNvPr id="33" name="TextBox 32">
                <a:extLst>
                  <a:ext uri="{FF2B5EF4-FFF2-40B4-BE49-F238E27FC236}">
                    <a16:creationId xmlns:a16="http://schemas.microsoft.com/office/drawing/2014/main" id="{0C180A96-AFDC-415B-A960-18DF154F982E}"/>
                  </a:ext>
                </a:extLst>
              </p:cNvPr>
              <p:cNvSpPr txBox="1"/>
              <p:nvPr/>
            </p:nvSpPr>
            <p:spPr>
              <a:xfrm>
                <a:off x="5409651" y="2926641"/>
                <a:ext cx="1065761" cy="484853"/>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/jan</a:t>
                </a:r>
              </a:p>
            </p:txBody>
          </p:sp>
          <p:sp>
            <p:nvSpPr>
              <p:cNvPr id="34" name="TextBox 33">
                <a:extLst>
                  <a:ext uri="{FF2B5EF4-FFF2-40B4-BE49-F238E27FC236}">
                    <a16:creationId xmlns:a16="http://schemas.microsoft.com/office/drawing/2014/main" id="{CD5E5C62-B6B0-4084-8167-286BC6035B17}"/>
                  </a:ext>
                </a:extLst>
              </p:cNvPr>
              <p:cNvSpPr txBox="1"/>
              <p:nvPr/>
            </p:nvSpPr>
            <p:spPr>
              <a:xfrm>
                <a:off x="7541173" y="2929658"/>
                <a:ext cx="1065761" cy="484853"/>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/feb</a:t>
                </a:r>
              </a:p>
            </p:txBody>
          </p:sp>
          <p:sp>
            <p:nvSpPr>
              <p:cNvPr id="35" name="TextBox 34">
                <a:extLst>
                  <a:ext uri="{FF2B5EF4-FFF2-40B4-BE49-F238E27FC236}">
                    <a16:creationId xmlns:a16="http://schemas.microsoft.com/office/drawing/2014/main" id="{3FD3899C-95AA-4FF3-ADBD-6DE31FED3337}"/>
                  </a:ext>
                </a:extLst>
              </p:cNvPr>
              <p:cNvSpPr txBox="1"/>
              <p:nvPr/>
            </p:nvSpPr>
            <p:spPr>
              <a:xfrm>
                <a:off x="4901305" y="3946684"/>
                <a:ext cx="507307" cy="320516"/>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/1</a:t>
                </a:r>
              </a:p>
            </p:txBody>
          </p:sp>
          <p:sp>
            <p:nvSpPr>
              <p:cNvPr id="36" name="TextBox 35">
                <a:extLst>
                  <a:ext uri="{FF2B5EF4-FFF2-40B4-BE49-F238E27FC236}">
                    <a16:creationId xmlns:a16="http://schemas.microsoft.com/office/drawing/2014/main" id="{4AE7DC24-117C-44E5-A5F0-999DAC82E8EA}"/>
                  </a:ext>
                </a:extLst>
              </p:cNvPr>
              <p:cNvSpPr txBox="1"/>
              <p:nvPr/>
            </p:nvSpPr>
            <p:spPr>
              <a:xfrm>
                <a:off x="6475412" y="3946684"/>
                <a:ext cx="507307" cy="320516"/>
              </a:xfrm>
              <a:prstGeom prst="rect">
                <a:avLst/>
              </a:prstGeom>
              <a:solidFill>
                <a:schemeClr val="accent2"/>
              </a:solidFill>
              <a:ln w="19050">
                <a:solidFill>
                  <a:schemeClr val="accent2"/>
                </a:solidFill>
                <a:miter lim="800000"/>
              </a:ln>
            </p:spPr>
            <p:txBody>
              <a:bodyPr wrap="square" lIns="0" tIns="0" rIns="0" bIns="0" rtlCol="0" anchor="ctr">
                <a:noAutofit/>
              </a:bodyPr>
              <a:lstStyle/>
              <a:p>
                <a:pPr algn="ctr">
                  <a:lnSpc>
                    <a:spcPct val="90000"/>
                  </a:lnSpc>
                </a:pPr>
                <a:r>
                  <a:rPr lang="en-US" sz="2000" dirty="0">
                    <a:solidFill>
                      <a:schemeClr val="bg1"/>
                    </a:solidFill>
                  </a:rPr>
                  <a:t>/31</a:t>
                </a:r>
              </a:p>
            </p:txBody>
          </p:sp>
          <p:cxnSp>
            <p:nvCxnSpPr>
              <p:cNvPr id="37" name="Straight Connector 36">
                <a:extLst>
                  <a:ext uri="{FF2B5EF4-FFF2-40B4-BE49-F238E27FC236}">
                    <a16:creationId xmlns:a16="http://schemas.microsoft.com/office/drawing/2014/main" id="{91FFCB4A-531B-45C5-95E3-C50E2C3F91F3}"/>
                  </a:ext>
                </a:extLst>
              </p:cNvPr>
              <p:cNvCxnSpPr>
                <a:stCxn id="31" idx="2"/>
                <a:endCxn id="32" idx="0"/>
              </p:cNvCxnSpPr>
              <p:nvPr/>
            </p:nvCxnSpPr>
            <p:spPr>
              <a:xfrm>
                <a:off x="7008293" y="1447800"/>
                <a:ext cx="2606" cy="464018"/>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35AAF96-C8DE-4050-A9F4-365A08CDF9FD}"/>
                  </a:ext>
                </a:extLst>
              </p:cNvPr>
              <p:cNvSpPr txBox="1"/>
              <p:nvPr/>
            </p:nvSpPr>
            <p:spPr>
              <a:xfrm>
                <a:off x="5540721" y="3863424"/>
                <a:ext cx="838200" cy="369332"/>
              </a:xfrm>
              <a:prstGeom prst="rect">
                <a:avLst/>
              </a:prstGeom>
              <a:noFill/>
            </p:spPr>
            <p:txBody>
              <a:bodyPr wrap="square" rtlCol="0">
                <a:spAutoFit/>
              </a:bodyPr>
              <a:lstStyle/>
              <a:p>
                <a:pPr algn="ctr"/>
                <a:r>
                  <a:rPr lang="en-US" dirty="0"/>
                  <a:t>.....</a:t>
                </a:r>
              </a:p>
            </p:txBody>
          </p:sp>
          <p:cxnSp>
            <p:nvCxnSpPr>
              <p:cNvPr id="39" name="Straight Connector 38">
                <a:extLst>
                  <a:ext uri="{FF2B5EF4-FFF2-40B4-BE49-F238E27FC236}">
                    <a16:creationId xmlns:a16="http://schemas.microsoft.com/office/drawing/2014/main" id="{5937481F-D061-4FFF-8C87-D72520FBD936}"/>
                  </a:ext>
                </a:extLst>
              </p:cNvPr>
              <p:cNvCxnSpPr>
                <a:stCxn id="32" idx="2"/>
              </p:cNvCxnSpPr>
              <p:nvPr/>
            </p:nvCxnSpPr>
            <p:spPr>
              <a:xfrm flipH="1">
                <a:off x="6478322" y="2396671"/>
                <a:ext cx="532577" cy="52997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D9B4CB2-4B49-4382-A1C7-8E500CFC5865}"/>
                  </a:ext>
                </a:extLst>
              </p:cNvPr>
              <p:cNvCxnSpPr>
                <a:stCxn id="32" idx="2"/>
              </p:cNvCxnSpPr>
              <p:nvPr/>
            </p:nvCxnSpPr>
            <p:spPr>
              <a:xfrm>
                <a:off x="7010899" y="2396671"/>
                <a:ext cx="531443" cy="526081"/>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D4C8244-5070-4E64-B7B0-57671B600C84}"/>
                  </a:ext>
                </a:extLst>
              </p:cNvPr>
              <p:cNvCxnSpPr/>
              <p:nvPr/>
            </p:nvCxnSpPr>
            <p:spPr>
              <a:xfrm flipH="1">
                <a:off x="5412280" y="3425212"/>
                <a:ext cx="532577" cy="52997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B86FB96-F99C-4DBE-81A2-4320AEF3B4D3}"/>
                  </a:ext>
                </a:extLst>
              </p:cNvPr>
              <p:cNvCxnSpPr/>
              <p:nvPr/>
            </p:nvCxnSpPr>
            <p:spPr>
              <a:xfrm>
                <a:off x="5944857" y="3425212"/>
                <a:ext cx="531443" cy="526081"/>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33C7F9A-93BC-4BAD-9AAA-97BF4FB8F41E}"/>
                  </a:ext>
                </a:extLst>
              </p:cNvPr>
              <p:cNvCxnSpPr>
                <a:stCxn id="36" idx="2"/>
              </p:cNvCxnSpPr>
              <p:nvPr/>
            </p:nvCxnSpPr>
            <p:spPr>
              <a:xfrm flipH="1">
                <a:off x="6729065" y="4267200"/>
                <a:ext cx="1" cy="1428527"/>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D9D2FB4-6668-4869-B08C-43A6B8629F2B}"/>
                  </a:ext>
                </a:extLst>
              </p:cNvPr>
              <p:cNvCxnSpPr>
                <a:cxnSpLocks/>
              </p:cNvCxnSpPr>
              <p:nvPr/>
            </p:nvCxnSpPr>
            <p:spPr>
              <a:xfrm flipH="1" flipV="1">
                <a:off x="6729065" y="4586595"/>
                <a:ext cx="266293"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22E2D8B-9B41-4724-95E8-18134AD063D6}"/>
                  </a:ext>
                </a:extLst>
              </p:cNvPr>
              <p:cNvCxnSpPr/>
              <p:nvPr/>
            </p:nvCxnSpPr>
            <p:spPr>
              <a:xfrm flipH="1" flipV="1">
                <a:off x="6729065" y="5054668"/>
                <a:ext cx="266293"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3AC1C93-E660-4FC3-89A1-B115DCF5C0CA}"/>
                  </a:ext>
                </a:extLst>
              </p:cNvPr>
              <p:cNvCxnSpPr/>
              <p:nvPr/>
            </p:nvCxnSpPr>
            <p:spPr>
              <a:xfrm flipH="1" flipV="1">
                <a:off x="6716426" y="5520455"/>
                <a:ext cx="266293" cy="1"/>
              </a:xfrm>
              <a:prstGeom prst="line">
                <a:avLst/>
              </a:prstGeom>
              <a:ln w="19050"/>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732B9CE6-04E0-4C2D-BE04-A7F4B774E653}"/>
                </a:ext>
              </a:extLst>
            </p:cNvPr>
            <p:cNvSpPr txBox="1"/>
            <p:nvPr/>
          </p:nvSpPr>
          <p:spPr>
            <a:xfrm>
              <a:off x="8861274" y="4858088"/>
              <a:ext cx="2325143" cy="350541"/>
            </a:xfrm>
            <a:prstGeom prst="rect">
              <a:avLst/>
            </a:prstGeom>
            <a:solidFill>
              <a:schemeClr val="accent3"/>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nchor="ctr">
              <a:noAutofit/>
            </a:bodyPr>
            <a:lstStyle/>
            <a:p>
              <a:pPr algn="ctr">
                <a:lnSpc>
                  <a:spcPct val="90000"/>
                </a:lnSpc>
              </a:pPr>
              <a:r>
                <a:rPr lang="en-US" sz="2000" dirty="0">
                  <a:solidFill>
                    <a:schemeClr val="bg1"/>
                  </a:solidFill>
                </a:rPr>
                <a:t>title=My First Post!</a:t>
              </a:r>
            </a:p>
          </p:txBody>
        </p:sp>
        <p:sp>
          <p:nvSpPr>
            <p:cNvPr id="27" name="TextBox 26">
              <a:extLst>
                <a:ext uri="{FF2B5EF4-FFF2-40B4-BE49-F238E27FC236}">
                  <a16:creationId xmlns:a16="http://schemas.microsoft.com/office/drawing/2014/main" id="{4FF7ADA0-8744-49EF-BAAD-35107D3DCC41}"/>
                </a:ext>
              </a:extLst>
            </p:cNvPr>
            <p:cNvSpPr txBox="1"/>
            <p:nvPr/>
          </p:nvSpPr>
          <p:spPr>
            <a:xfrm>
              <a:off x="8861274" y="5327874"/>
              <a:ext cx="3473385" cy="350540"/>
            </a:xfrm>
            <a:prstGeom prst="rect">
              <a:avLst/>
            </a:prstGeom>
            <a:solidFill>
              <a:schemeClr val="accent3"/>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nchor="ctr">
              <a:noAutofit/>
            </a:bodyPr>
            <a:lstStyle/>
            <a:p>
              <a:pPr algn="ctr">
                <a:lnSpc>
                  <a:spcPct val="90000"/>
                </a:lnSpc>
              </a:pPr>
              <a:r>
                <a:rPr lang="en-US" sz="2000" dirty="0">
                  <a:solidFill>
                    <a:schemeClr val="bg1"/>
                  </a:solidFill>
                </a:rPr>
                <a:t>body=&lt;h1&gt;Helloworld&lt;/h1&gt;</a:t>
              </a:r>
            </a:p>
          </p:txBody>
        </p:sp>
        <p:sp>
          <p:nvSpPr>
            <p:cNvPr id="28" name="TextBox 27">
              <a:extLst>
                <a:ext uri="{FF2B5EF4-FFF2-40B4-BE49-F238E27FC236}">
                  <a16:creationId xmlns:a16="http://schemas.microsoft.com/office/drawing/2014/main" id="{AC376736-03EE-4547-BF70-EDAF50463751}"/>
                </a:ext>
              </a:extLst>
            </p:cNvPr>
            <p:cNvSpPr txBox="1"/>
            <p:nvPr/>
          </p:nvSpPr>
          <p:spPr>
            <a:xfrm>
              <a:off x="8861274" y="5791950"/>
              <a:ext cx="3473383" cy="350540"/>
            </a:xfrm>
            <a:prstGeom prst="rect">
              <a:avLst/>
            </a:prstGeom>
            <a:solidFill>
              <a:schemeClr val="accent3"/>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nchor="ctr">
              <a:noAutofit/>
            </a:bodyPr>
            <a:lstStyle/>
            <a:p>
              <a:pPr algn="ctr">
                <a:lnSpc>
                  <a:spcPct val="90000"/>
                </a:lnSpc>
              </a:pPr>
              <a:r>
                <a:rPr lang="en-US" sz="2000" dirty="0">
                  <a:solidFill>
                    <a:schemeClr val="bg1"/>
                  </a:solidFill>
                </a:rPr>
                <a:t>Keywords=[foo, bar]</a:t>
              </a:r>
            </a:p>
          </p:txBody>
        </p:sp>
      </p:grpSp>
    </p:spTree>
    <p:extLst>
      <p:ext uri="{BB962C8B-B14F-4D97-AF65-F5344CB8AC3E}">
        <p14:creationId xmlns:p14="http://schemas.microsoft.com/office/powerpoint/2010/main" val="3734962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Resolving Requests to Resources: Example 2</a:t>
            </a:r>
          </a:p>
        </p:txBody>
      </p:sp>
      <p:sp>
        <p:nvSpPr>
          <p:cNvPr id="3" name="Content Placeholder 2"/>
          <p:cNvSpPr>
            <a:spLocks noGrp="1"/>
          </p:cNvSpPr>
          <p:nvPr>
            <p:ph type="body" sz="quarter" idx="14"/>
          </p:nvPr>
        </p:nvSpPr>
        <p:spPr/>
        <p:txBody>
          <a:bodyPr>
            <a:normAutofit/>
          </a:bodyPr>
          <a:lstStyle/>
          <a:p>
            <a:pPr marL="275851" lvl="1" indent="0">
              <a:buNone/>
            </a:pPr>
            <a:endParaRPr lang="en-US" sz="2400" dirty="0"/>
          </a:p>
          <a:p>
            <a:pPr indent="-275852" algn="ctr"/>
            <a:r>
              <a:rPr lang="en-US" dirty="0"/>
              <a:t>URL: </a:t>
            </a:r>
            <a:r>
              <a:rPr lang="en-US" dirty="0">
                <a:latin typeface="Courier New" panose="02070309020205020404" pitchFamily="49" charset="0"/>
                <a:cs typeface="Courier New" panose="02070309020205020404" pitchFamily="49" charset="0"/>
                <a:hlinkClick r:id="rId3"/>
              </a:rPr>
              <a:t>http://myhost/content/corporate/jobs/developer.html</a:t>
            </a:r>
            <a:endParaRPr lang="en-US" dirty="0">
              <a:latin typeface="Courier New" panose="02070309020205020404" pitchFamily="49" charset="0"/>
              <a:cs typeface="Courier New" panose="02070309020205020404" pitchFamily="49" charset="0"/>
            </a:endParaRPr>
          </a:p>
          <a:p>
            <a:endParaRPr lang="en-US" sz="2200" dirty="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marL="551703" lvl="2" indent="0">
              <a:buNone/>
            </a:pPr>
            <a:endParaRPr lang="en-US" sz="2000" dirty="0">
              <a:latin typeface="Courier New" panose="02070309020205020404" pitchFamily="49" charset="0"/>
              <a:cs typeface="Courier New" panose="02070309020205020404" pitchFamily="49" charset="0"/>
            </a:endParaRPr>
          </a:p>
          <a:p>
            <a:pPr indent="-200276"/>
            <a:endParaRPr lang="en-US"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20</a:t>
            </a:fld>
            <a:endParaRPr lang="en-US" dirty="0"/>
          </a:p>
        </p:txBody>
      </p:sp>
      <p:pic>
        <p:nvPicPr>
          <p:cNvPr id="19" name="Content Placeholder 4">
            <a:extLst>
              <a:ext uri="{FF2B5EF4-FFF2-40B4-BE49-F238E27FC236}">
                <a16:creationId xmlns:a16="http://schemas.microsoft.com/office/drawing/2014/main" id="{30955207-789D-4397-ABB4-9B5871258649}"/>
              </a:ext>
            </a:extLst>
          </p:cNvPr>
          <p:cNvPicPr>
            <a:picLocks noChangeAspect="1"/>
          </p:cNvPicPr>
          <p:nvPr/>
        </p:nvPicPr>
        <p:blipFill rotWithShape="1">
          <a:blip r:embed="rId4"/>
          <a:srcRect t="1717" b="-81"/>
          <a:stretch/>
        </p:blipFill>
        <p:spPr>
          <a:xfrm>
            <a:off x="3633657" y="2404435"/>
            <a:ext cx="4921510" cy="3696847"/>
          </a:xfrm>
          <a:prstGeom prst="rect">
            <a:avLst/>
          </a:prstGeom>
        </p:spPr>
      </p:pic>
    </p:spTree>
    <p:extLst>
      <p:ext uri="{BB962C8B-B14F-4D97-AF65-F5344CB8AC3E}">
        <p14:creationId xmlns:p14="http://schemas.microsoft.com/office/powerpoint/2010/main" val="366212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URL Decomposition</a:t>
            </a:r>
          </a:p>
        </p:txBody>
      </p:sp>
      <p:sp>
        <p:nvSpPr>
          <p:cNvPr id="3" name="Content Placeholder 2"/>
          <p:cNvSpPr>
            <a:spLocks noGrp="1"/>
          </p:cNvSpPr>
          <p:nvPr>
            <p:ph sz="quarter" idx="13"/>
          </p:nvPr>
        </p:nvSpPr>
        <p:spPr>
          <a:xfrm>
            <a:off x="320040" y="1234440"/>
            <a:ext cx="11474796" cy="5106988"/>
          </a:xfrm>
        </p:spPr>
        <p:txBody>
          <a:bodyPr>
            <a:normAutofit/>
          </a:bodyPr>
          <a:lstStyle/>
          <a:p>
            <a:endParaRPr lang="en-US" sz="2200" dirty="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marL="551703" lvl="2" indent="0">
              <a:buNone/>
            </a:pPr>
            <a:endParaRPr lang="en-US" sz="2000" dirty="0">
              <a:latin typeface="Courier New" panose="02070309020205020404" pitchFamily="49" charset="0"/>
              <a:cs typeface="Courier New" panose="02070309020205020404" pitchFamily="49" charset="0"/>
            </a:endParaRPr>
          </a:p>
          <a:p>
            <a:pPr indent="-200276"/>
            <a:endParaRPr lang="en-US"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21</a:t>
            </a:fld>
            <a:endParaRPr lang="en-US" dirty="0"/>
          </a:p>
        </p:txBody>
      </p:sp>
      <p:pic>
        <p:nvPicPr>
          <p:cNvPr id="19" name="Content Placeholder 4">
            <a:extLst>
              <a:ext uri="{FF2B5EF4-FFF2-40B4-BE49-F238E27FC236}">
                <a16:creationId xmlns:a16="http://schemas.microsoft.com/office/drawing/2014/main" id="{1EE26E71-391B-4724-B66D-CAFD92CA66D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7895" y="1234440"/>
            <a:ext cx="7128769" cy="5072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9983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2382803"/>
            <a:ext cx="7315200" cy="625475"/>
          </a:xfrm>
        </p:spPr>
        <p:txBody>
          <a:bodyPr>
            <a:normAutofit/>
          </a:bodyPr>
          <a:lstStyle/>
          <a:p>
            <a:r>
              <a:rPr lang="en-US" sz="2800" dirty="0">
                <a:solidFill>
                  <a:srgbClr val="FF0000"/>
                </a:solidFill>
              </a:rPr>
              <a:t>Exercise 3: Search for a rendering script</a:t>
            </a:r>
          </a:p>
        </p:txBody>
      </p:sp>
    </p:spTree>
    <p:extLst>
      <p:ext uri="{BB962C8B-B14F-4D97-AF65-F5344CB8AC3E}">
        <p14:creationId xmlns:p14="http://schemas.microsoft.com/office/powerpoint/2010/main" val="2960758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D0C4-5B20-EA4E-89BE-DC39FA3CBC51}"/>
              </a:ext>
            </a:extLst>
          </p:cNvPr>
          <p:cNvSpPr>
            <a:spLocks noGrp="1"/>
          </p:cNvSpPr>
          <p:nvPr>
            <p:ph type="title"/>
          </p:nvPr>
        </p:nvSpPr>
        <p:spPr/>
        <p:txBody>
          <a:bodyPr/>
          <a:lstStyle/>
          <a:p>
            <a:r>
              <a:rPr lang="en-US" dirty="0"/>
              <a:t>Enable Components for Authors</a:t>
            </a:r>
          </a:p>
        </p:txBody>
      </p:sp>
      <p:sp>
        <p:nvSpPr>
          <p:cNvPr id="3" name="Text Placeholder 2">
            <a:extLst>
              <a:ext uri="{FF2B5EF4-FFF2-40B4-BE49-F238E27FC236}">
                <a16:creationId xmlns:a16="http://schemas.microsoft.com/office/drawing/2014/main" id="{8A3F0C26-4FEC-5E45-A876-D07F0967C188}"/>
              </a:ext>
            </a:extLst>
          </p:cNvPr>
          <p:cNvSpPr>
            <a:spLocks noGrp="1"/>
          </p:cNvSpPr>
          <p:nvPr>
            <p:ph type="body" sz="quarter" idx="14"/>
          </p:nvPr>
        </p:nvSpPr>
        <p:spPr/>
        <p:txBody>
          <a:bodyPr/>
          <a:lstStyle/>
          <a:p>
            <a:r>
              <a:rPr lang="en-US" dirty="0"/>
              <a:t>Components can be dynamically added to pages by authors</a:t>
            </a:r>
          </a:p>
          <a:p>
            <a:endParaRPr lang="en-US" dirty="0"/>
          </a:p>
          <a:p>
            <a:r>
              <a:rPr lang="en-US" dirty="0"/>
              <a:t>Minimal Component requirements:</a:t>
            </a:r>
          </a:p>
          <a:p>
            <a:pPr lvl="1"/>
            <a:r>
              <a:rPr lang="en-US" dirty="0"/>
              <a:t>A defined </a:t>
            </a:r>
            <a:r>
              <a:rPr lang="en-US" dirty="0" err="1"/>
              <a:t>componentGroup</a:t>
            </a:r>
            <a:r>
              <a:rPr lang="en-US" dirty="0"/>
              <a:t> property</a:t>
            </a:r>
          </a:p>
          <a:p>
            <a:pPr lvl="1"/>
            <a:r>
              <a:rPr lang="en-US" dirty="0"/>
              <a:t>A defined </a:t>
            </a:r>
            <a:r>
              <a:rPr lang="en-US" dirty="0" err="1"/>
              <a:t>jcr:title</a:t>
            </a:r>
            <a:r>
              <a:rPr lang="en-US" dirty="0"/>
              <a:t> property</a:t>
            </a:r>
          </a:p>
          <a:p>
            <a:pPr lvl="1"/>
            <a:r>
              <a:rPr lang="en-US" dirty="0"/>
              <a:t>A script with HTML</a:t>
            </a:r>
          </a:p>
          <a:p>
            <a:pPr lvl="1"/>
            <a:r>
              <a:rPr lang="en-US" dirty="0"/>
              <a:t>A dialog node</a:t>
            </a:r>
          </a:p>
        </p:txBody>
      </p:sp>
    </p:spTree>
    <p:extLst>
      <p:ext uri="{BB962C8B-B14F-4D97-AF65-F5344CB8AC3E}">
        <p14:creationId xmlns:p14="http://schemas.microsoft.com/office/powerpoint/2010/main" val="807897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2382803"/>
            <a:ext cx="7315200" cy="2819117"/>
          </a:xfrm>
        </p:spPr>
        <p:txBody>
          <a:bodyPr>
            <a:normAutofit/>
          </a:bodyPr>
          <a:lstStyle/>
          <a:p>
            <a:r>
              <a:rPr lang="en-US" sz="2800" dirty="0">
                <a:solidFill>
                  <a:srgbClr val="FF0000"/>
                </a:solidFill>
              </a:rPr>
              <a:t>Exercise 4: Use the authoring interface to </a:t>
            </a:r>
            <a:br>
              <a:rPr lang="en-US" sz="2800" dirty="0">
                <a:solidFill>
                  <a:srgbClr val="FF0000"/>
                </a:solidFill>
              </a:rPr>
            </a:br>
            <a:r>
              <a:rPr lang="en-US" sz="2800" dirty="0">
                <a:solidFill>
                  <a:srgbClr val="FF0000"/>
                </a:solidFill>
              </a:rPr>
              <a:t>add content</a:t>
            </a: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49267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Authoring Dialogs</a:t>
            </a:r>
          </a:p>
        </p:txBody>
      </p:sp>
      <p:sp>
        <p:nvSpPr>
          <p:cNvPr id="3" name="Content Placeholder 2"/>
          <p:cNvSpPr>
            <a:spLocks noGrp="1"/>
          </p:cNvSpPr>
          <p:nvPr>
            <p:ph sz="quarter" idx="13"/>
          </p:nvPr>
        </p:nvSpPr>
        <p:spPr/>
        <p:txBody>
          <a:bodyPr/>
          <a:lstStyle/>
          <a:p>
            <a:pPr lvl="1"/>
            <a:r>
              <a:rPr lang="en-US" sz="2200" dirty="0"/>
              <a:t>Form based</a:t>
            </a:r>
          </a:p>
          <a:p>
            <a:pPr lvl="1"/>
            <a:r>
              <a:rPr lang="en-US" sz="2200" dirty="0"/>
              <a:t>Add content to a component</a:t>
            </a:r>
          </a:p>
          <a:p>
            <a:pPr lvl="1"/>
            <a:r>
              <a:rPr lang="en-US" sz="2200" dirty="0"/>
              <a:t>Many Formfields</a:t>
            </a:r>
          </a:p>
          <a:p>
            <a:pPr lvl="2"/>
            <a:r>
              <a:rPr lang="en-US" sz="2000" dirty="0"/>
              <a:t>Single Line Text</a:t>
            </a:r>
          </a:p>
          <a:p>
            <a:pPr lvl="2"/>
            <a:r>
              <a:rPr lang="en-US" sz="2000" dirty="0"/>
              <a:t>Boolean</a:t>
            </a:r>
          </a:p>
          <a:p>
            <a:pPr lvl="2"/>
            <a:r>
              <a:rPr lang="en-US" sz="2000" dirty="0"/>
              <a:t>Radio Button</a:t>
            </a:r>
          </a:p>
          <a:p>
            <a:pPr lvl="2"/>
            <a:r>
              <a:rPr lang="en-US" sz="2000" dirty="0"/>
              <a:t>Drop Down</a:t>
            </a:r>
          </a:p>
          <a:p>
            <a:pPr lvl="2"/>
            <a:r>
              <a:rPr lang="en-US" sz="2000" dirty="0"/>
              <a:t>File Upload</a:t>
            </a:r>
          </a:p>
          <a:p>
            <a:pPr lvl="2"/>
            <a:r>
              <a:rPr lang="en-US" sz="2000" dirty="0"/>
              <a:t>And more..</a:t>
            </a:r>
          </a:p>
          <a:p>
            <a:pPr lvl="1"/>
            <a:r>
              <a:rPr lang="en-US" sz="2200" dirty="0"/>
              <a:t>Show/Hide </a:t>
            </a:r>
            <a:r>
              <a:rPr lang="en-US" sz="2200" dirty="0" err="1"/>
              <a:t>formfield</a:t>
            </a:r>
            <a:r>
              <a:rPr lang="en-US" sz="2200" dirty="0"/>
              <a:t> rules</a:t>
            </a:r>
          </a:p>
          <a:p>
            <a:pPr lvl="1"/>
            <a:r>
              <a:rPr lang="en-US" sz="2200" dirty="0"/>
              <a:t>Optional Validation</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25</a:t>
            </a:fld>
            <a:endParaRPr lang="en-US" dirty="0"/>
          </a:p>
        </p:txBody>
      </p:sp>
      <p:pic>
        <p:nvPicPr>
          <p:cNvPr id="5" name="Picture 4">
            <a:extLst>
              <a:ext uri="{FF2B5EF4-FFF2-40B4-BE49-F238E27FC236}">
                <a16:creationId xmlns:a16="http://schemas.microsoft.com/office/drawing/2014/main" id="{FCDD13A3-C1FA-4C4D-8253-0FE75757318D}"/>
              </a:ext>
            </a:extLst>
          </p:cNvPr>
          <p:cNvPicPr>
            <a:picLocks noChangeAspect="1"/>
          </p:cNvPicPr>
          <p:nvPr/>
        </p:nvPicPr>
        <p:blipFill>
          <a:blip r:embed="rId3"/>
          <a:stretch>
            <a:fillRect/>
          </a:stretch>
        </p:blipFill>
        <p:spPr>
          <a:xfrm>
            <a:off x="6436523" y="1760850"/>
            <a:ext cx="5462902" cy="45805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246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Component Dialog Box</a:t>
            </a:r>
          </a:p>
        </p:txBody>
      </p:sp>
      <p:sp>
        <p:nvSpPr>
          <p:cNvPr id="3" name="Content Placeholder 2"/>
          <p:cNvSpPr>
            <a:spLocks noGrp="1"/>
          </p:cNvSpPr>
          <p:nvPr>
            <p:ph type="body" sz="quarter" idx="14"/>
          </p:nvPr>
        </p:nvSpPr>
        <p:spPr/>
        <p:txBody>
          <a:bodyPr>
            <a:normAutofit/>
          </a:bodyPr>
          <a:lstStyle/>
          <a:p>
            <a:pPr marL="9525"/>
            <a:r>
              <a:rPr lang="en-US" dirty="0"/>
              <a:t>A dialog box gathers user input using a form, potentially validates it, and then makes that input available for further use.</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26</a:t>
            </a:fld>
            <a:endParaRPr lang="en-US" dirty="0"/>
          </a:p>
        </p:txBody>
      </p:sp>
      <p:pic>
        <p:nvPicPr>
          <p:cNvPr id="6" name="Picture 5" descr="C:\Users\rhoades\AppData\Local\Temp\SNAGHTML29fbac8a.PNG">
            <a:extLst>
              <a:ext uri="{FF2B5EF4-FFF2-40B4-BE49-F238E27FC236}">
                <a16:creationId xmlns:a16="http://schemas.microsoft.com/office/drawing/2014/main" id="{7D2438D3-4E30-406C-B8CB-92EEC86022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41733" y="2816921"/>
            <a:ext cx="5889624" cy="263042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739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Copy and Customize Dialogs</a:t>
            </a:r>
          </a:p>
        </p:txBody>
      </p:sp>
      <p:sp>
        <p:nvSpPr>
          <p:cNvPr id="3" name="Content Placeholder 2"/>
          <p:cNvSpPr>
            <a:spLocks noGrp="1"/>
          </p:cNvSpPr>
          <p:nvPr>
            <p:ph type="body" sz="quarter" idx="14"/>
          </p:nvPr>
        </p:nvSpPr>
        <p:spPr/>
        <p:txBody>
          <a:bodyPr>
            <a:normAutofit/>
          </a:bodyPr>
          <a:lstStyle/>
          <a:p>
            <a:pPr marL="342900" indent="-342900">
              <a:buFont typeface="Arial" panose="020B0604020202020204" pitchFamily="34" charset="0"/>
              <a:buChar char="•"/>
            </a:pPr>
            <a:r>
              <a:rPr lang="en-US" dirty="0" err="1"/>
              <a:t>cq:dialog</a:t>
            </a:r>
            <a:r>
              <a:rPr lang="en-US" dirty="0"/>
              <a:t> node structures can quickly become complex.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customizable approach:</a:t>
            </a:r>
          </a:p>
          <a:p>
            <a:pPr marL="1094879" lvl="2" indent="-342900"/>
            <a:r>
              <a:rPr lang="en-US" dirty="0"/>
              <a:t>Look through core component dialogs and find the dialog features needed.</a:t>
            </a:r>
          </a:p>
          <a:p>
            <a:pPr marL="1094879" lvl="2" indent="-342900"/>
            <a:r>
              <a:rPr lang="en-US" dirty="0"/>
              <a:t>In the JCR, copy dialogs from the pre-existing core components.</a:t>
            </a:r>
          </a:p>
          <a:p>
            <a:pPr marL="1094879" lvl="2" indent="-342900"/>
            <a:r>
              <a:rPr lang="en-US" dirty="0"/>
              <a:t>Paste dialogs in the new component.</a:t>
            </a:r>
          </a:p>
          <a:p>
            <a:pPr marL="1094879" lvl="2" indent="-342900"/>
            <a:r>
              <a:rPr lang="en-US" dirty="0"/>
              <a:t>Customize to your needs.</a:t>
            </a:r>
          </a:p>
          <a:p>
            <a:pPr marL="1094879" lvl="2" indent="-342900"/>
            <a:r>
              <a:rPr lang="en-US" dirty="0"/>
              <a:t>Ensure the </a:t>
            </a:r>
            <a:r>
              <a:rPr lang="en-US" dirty="0" err="1"/>
              <a:t>formfields</a:t>
            </a:r>
            <a:r>
              <a:rPr lang="en-US" dirty="0"/>
              <a:t> persist to the correct properties.</a:t>
            </a:r>
          </a:p>
          <a:p>
            <a:pPr marL="1293266" lvl="3" indent="-342900"/>
            <a:r>
              <a:rPr lang="en-US" dirty="0"/>
              <a:t>name=./</a:t>
            </a:r>
            <a:r>
              <a:rPr lang="en-US" dirty="0" err="1"/>
              <a:t>yourCustomProperty</a:t>
            </a:r>
            <a:endParaRPr lang="en-US" dirty="0"/>
          </a:p>
          <a:p>
            <a:pPr marL="1094879" lvl="2" indent="-342900"/>
            <a:r>
              <a:rPr lang="en-US" dirty="0"/>
              <a:t>Reference the </a:t>
            </a:r>
            <a:r>
              <a:rPr lang="en-US" dirty="0" err="1"/>
              <a:t>formfield</a:t>
            </a:r>
            <a:r>
              <a:rPr lang="en-US" dirty="0"/>
              <a:t> values in your HTL script.</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27</a:t>
            </a:fld>
            <a:endParaRPr lang="en-US" dirty="0"/>
          </a:p>
        </p:txBody>
      </p:sp>
      <p:sp>
        <p:nvSpPr>
          <p:cNvPr id="7" name="TextBox 6">
            <a:extLst>
              <a:ext uri="{FF2B5EF4-FFF2-40B4-BE49-F238E27FC236}">
                <a16:creationId xmlns:a16="http://schemas.microsoft.com/office/drawing/2014/main" id="{D2563513-FE1D-41B6-A015-C931450262FD}"/>
              </a:ext>
            </a:extLst>
          </p:cNvPr>
          <p:cNvSpPr txBox="1"/>
          <p:nvPr/>
        </p:nvSpPr>
        <p:spPr>
          <a:xfrm>
            <a:off x="9498959" y="5659120"/>
            <a:ext cx="2274982" cy="369332"/>
          </a:xfrm>
          <a:prstGeom prst="rect">
            <a:avLst/>
          </a:prstGeom>
          <a:noFill/>
        </p:spPr>
        <p:txBody>
          <a:bodyPr wrap="none" rtlCol="0">
            <a:spAutoFit/>
          </a:bodyPr>
          <a:lstStyle/>
          <a:p>
            <a:r>
              <a:rPr lang="en-US" i="1" dirty="0"/>
              <a:t>More on dialogs later…</a:t>
            </a:r>
          </a:p>
        </p:txBody>
      </p:sp>
    </p:spTree>
    <p:extLst>
      <p:ext uri="{BB962C8B-B14F-4D97-AF65-F5344CB8AC3E}">
        <p14:creationId xmlns:p14="http://schemas.microsoft.com/office/powerpoint/2010/main" val="1642341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2382803"/>
            <a:ext cx="7315200" cy="2819117"/>
          </a:xfrm>
        </p:spPr>
        <p:txBody>
          <a:bodyPr>
            <a:normAutofit/>
          </a:bodyPr>
          <a:lstStyle/>
          <a:p>
            <a:r>
              <a:rPr lang="en-US" sz="2800" dirty="0">
                <a:solidFill>
                  <a:srgbClr val="FF0000"/>
                </a:solidFill>
              </a:rPr>
              <a:t>Exercise 5: Create an edit dialog</a:t>
            </a: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27912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A11B-456A-8C41-BDAF-F441438DDE09}"/>
              </a:ext>
            </a:extLst>
          </p:cNvPr>
          <p:cNvSpPr>
            <a:spLocks noGrp="1"/>
          </p:cNvSpPr>
          <p:nvPr>
            <p:ph type="title"/>
          </p:nvPr>
        </p:nvSpPr>
        <p:spPr/>
        <p:txBody>
          <a:bodyPr/>
          <a:lstStyle/>
          <a:p>
            <a:r>
              <a:rPr lang="en-US" dirty="0"/>
              <a:t>Render different code with Sling</a:t>
            </a:r>
          </a:p>
        </p:txBody>
      </p:sp>
      <p:sp>
        <p:nvSpPr>
          <p:cNvPr id="3" name="Text Placeholder 2">
            <a:extLst>
              <a:ext uri="{FF2B5EF4-FFF2-40B4-BE49-F238E27FC236}">
                <a16:creationId xmlns:a16="http://schemas.microsoft.com/office/drawing/2014/main" id="{5A2AD53A-B345-E041-9D13-B265D656FD0B}"/>
              </a:ext>
            </a:extLst>
          </p:cNvPr>
          <p:cNvSpPr>
            <a:spLocks noGrp="1"/>
          </p:cNvSpPr>
          <p:nvPr>
            <p:ph type="body" sz="quarter" idx="14"/>
          </p:nvPr>
        </p:nvSpPr>
        <p:spPr/>
        <p:txBody>
          <a:bodyPr>
            <a:normAutofit/>
          </a:bodyPr>
          <a:lstStyle/>
          <a:p>
            <a:r>
              <a:rPr lang="en-US" dirty="0"/>
              <a:t>Sling selectors can be used to influence which component scripts to render</a:t>
            </a:r>
          </a:p>
          <a:p>
            <a:endParaRPr lang="en-US" dirty="0"/>
          </a:p>
          <a:p>
            <a:r>
              <a:rPr lang="en-US" dirty="0"/>
              <a:t>Example: </a:t>
            </a:r>
          </a:p>
          <a:p>
            <a:r>
              <a:rPr lang="en-US" dirty="0">
                <a:solidFill>
                  <a:srgbClr val="000000"/>
                </a:solidFill>
                <a:hlinkClick r:id="rId2">
                  <a:extLst>
                    <a:ext uri="{A12FA001-AC4F-418D-AE19-62706E023703}">
                      <ahyp:hlinkClr xmlns:ahyp="http://schemas.microsoft.com/office/drawing/2018/hyperlinkcolor" val="tx"/>
                    </a:ext>
                  </a:extLst>
                </a:hlinkClick>
              </a:rPr>
              <a:t>http://localhost:4502/path/to/my/page.</a:t>
            </a:r>
            <a:r>
              <a:rPr lang="en-US" b="1" dirty="0">
                <a:solidFill>
                  <a:srgbClr val="FF0000"/>
                </a:solidFill>
                <a:hlinkClick r:id="rId2">
                  <a:extLst>
                    <a:ext uri="{A12FA001-AC4F-418D-AE19-62706E023703}">
                      <ahyp:hlinkClr xmlns:ahyp="http://schemas.microsoft.com/office/drawing/2018/hyperlinkcolor" val="tx"/>
                    </a:ext>
                  </a:extLst>
                </a:hlinkClick>
              </a:rPr>
              <a:t>print</a:t>
            </a:r>
            <a:r>
              <a:rPr lang="en-US" dirty="0">
                <a:solidFill>
                  <a:srgbClr val="000000"/>
                </a:solidFill>
                <a:hlinkClick r:id="rId2">
                  <a:extLst>
                    <a:ext uri="{A12FA001-AC4F-418D-AE19-62706E023703}">
                      <ahyp:hlinkClr xmlns:ahyp="http://schemas.microsoft.com/office/drawing/2018/hyperlinkcolor" val="tx"/>
                    </a:ext>
                  </a:extLst>
                </a:hlinkClick>
              </a:rPr>
              <a:t>.html</a:t>
            </a:r>
            <a:endParaRPr lang="en-US" dirty="0"/>
          </a:p>
          <a:p>
            <a:pPr lvl="1"/>
            <a:r>
              <a:rPr lang="en-US" dirty="0" err="1"/>
              <a:t>sling:resourceType</a:t>
            </a:r>
            <a:r>
              <a:rPr lang="en-US" dirty="0"/>
              <a:t>=</a:t>
            </a:r>
            <a:r>
              <a:rPr lang="en-US" dirty="0" err="1"/>
              <a:t>wetrain</a:t>
            </a:r>
            <a:r>
              <a:rPr lang="en-US" dirty="0"/>
              <a:t>/components/quote</a:t>
            </a:r>
          </a:p>
          <a:p>
            <a:endParaRPr lang="en-US" dirty="0"/>
          </a:p>
          <a:p>
            <a:r>
              <a:rPr lang="en-US" dirty="0"/>
              <a:t>+ quote (component)</a:t>
            </a:r>
          </a:p>
          <a:p>
            <a:pPr lvl="1"/>
            <a:r>
              <a:rPr lang="en-US" dirty="0" err="1"/>
              <a:t>quote.html</a:t>
            </a:r>
            <a:endParaRPr lang="en-US" dirty="0"/>
          </a:p>
          <a:p>
            <a:pPr lvl="1"/>
            <a:r>
              <a:rPr lang="en-US" dirty="0" err="1"/>
              <a:t>blue.html</a:t>
            </a:r>
            <a:endParaRPr lang="en-US" dirty="0"/>
          </a:p>
          <a:p>
            <a:pPr lvl="1"/>
            <a:r>
              <a:rPr lang="en-US" dirty="0" err="1"/>
              <a:t>pdf.html</a:t>
            </a:r>
            <a:endParaRPr lang="en-US" dirty="0"/>
          </a:p>
          <a:p>
            <a:pPr lvl="1"/>
            <a:r>
              <a:rPr lang="en-US" b="1" dirty="0" err="1">
                <a:solidFill>
                  <a:srgbClr val="FF0000"/>
                </a:solidFill>
              </a:rPr>
              <a:t>print.html</a:t>
            </a:r>
            <a:endParaRPr lang="en-US" b="1" dirty="0">
              <a:solidFill>
                <a:srgbClr val="FF0000"/>
              </a:solidFill>
            </a:endParaRPr>
          </a:p>
          <a:p>
            <a:pPr lvl="1"/>
            <a:endParaRPr lang="en-US" dirty="0"/>
          </a:p>
        </p:txBody>
      </p:sp>
    </p:spTree>
    <p:extLst>
      <p:ext uri="{BB962C8B-B14F-4D97-AF65-F5344CB8AC3E}">
        <p14:creationId xmlns:p14="http://schemas.microsoft.com/office/powerpoint/2010/main" val="82788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57200"/>
            <a:ext cx="11579225" cy="601662"/>
          </a:xfrm>
        </p:spPr>
        <p:txBody>
          <a:bodyPr>
            <a:normAutofit/>
          </a:bodyPr>
          <a:lstStyle/>
          <a:p>
            <a:r>
              <a:rPr lang="en-US" dirty="0"/>
              <a:t>JCR Nodes and Properties (Cont.)</a:t>
            </a:r>
          </a:p>
        </p:txBody>
      </p:sp>
      <p:sp>
        <p:nvSpPr>
          <p:cNvPr id="4" name="Slide Number Placeholder 3"/>
          <p:cNvSpPr>
            <a:spLocks noGrp="1"/>
          </p:cNvSpPr>
          <p:nvPr>
            <p:ph type="sldNum" sz="quarter" idx="4294967295"/>
          </p:nvPr>
        </p:nvSpPr>
        <p:spPr>
          <a:xfrm>
            <a:off x="0" y="6565900"/>
            <a:ext cx="1016000" cy="168275"/>
          </a:xfrm>
        </p:spPr>
        <p:txBody>
          <a:bodyPr/>
          <a:lstStyle/>
          <a:p>
            <a:pPr algn="ctr"/>
            <a:fld id="{90156F56-D5AE-4C6F-B826-C69D1BC521BB}" type="slidenum">
              <a:rPr lang="en-US" smtClean="0"/>
              <a:pPr algn="ctr"/>
              <a:t>3</a:t>
            </a:fld>
            <a:endParaRPr lang="en-US" dirty="0"/>
          </a:p>
        </p:txBody>
      </p:sp>
      <p:grpSp>
        <p:nvGrpSpPr>
          <p:cNvPr id="5" name="Group 4">
            <a:extLst>
              <a:ext uri="{FF2B5EF4-FFF2-40B4-BE49-F238E27FC236}">
                <a16:creationId xmlns:a16="http://schemas.microsoft.com/office/drawing/2014/main" id="{56D8AF1D-3FB0-4F9D-95FD-92CD7799D08A}"/>
              </a:ext>
            </a:extLst>
          </p:cNvPr>
          <p:cNvGrpSpPr/>
          <p:nvPr/>
        </p:nvGrpSpPr>
        <p:grpSpPr>
          <a:xfrm>
            <a:off x="837685" y="1134071"/>
            <a:ext cx="10032869" cy="4536281"/>
            <a:chOff x="837685" y="1134071"/>
            <a:chExt cx="10032869" cy="4536281"/>
          </a:xfrm>
        </p:grpSpPr>
        <p:sp>
          <p:nvSpPr>
            <p:cNvPr id="6" name="Rectangle 15">
              <a:extLst>
                <a:ext uri="{FF2B5EF4-FFF2-40B4-BE49-F238E27FC236}">
                  <a16:creationId xmlns:a16="http://schemas.microsoft.com/office/drawing/2014/main" id="{C8014D9C-6ED9-4004-BEB6-0C13A3E87B9C}"/>
                </a:ext>
              </a:extLst>
            </p:cNvPr>
            <p:cNvSpPr>
              <a:spLocks/>
            </p:cNvSpPr>
            <p:nvPr/>
          </p:nvSpPr>
          <p:spPr bwMode="auto">
            <a:xfrm>
              <a:off x="1678344" y="1776542"/>
              <a:ext cx="1403571" cy="48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26788" tIns="26788" rIns="26788" bIns="26788">
              <a:spAutoFit/>
            </a:bodyPr>
            <a:lstStyle/>
            <a:p>
              <a:pPr algn="l"/>
              <a:r>
                <a:rPr lang="en-US" sz="28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this node</a:t>
              </a:r>
            </a:p>
          </p:txBody>
        </p:sp>
        <p:grpSp>
          <p:nvGrpSpPr>
            <p:cNvPr id="7" name="Group 18">
              <a:extLst>
                <a:ext uri="{FF2B5EF4-FFF2-40B4-BE49-F238E27FC236}">
                  <a16:creationId xmlns:a16="http://schemas.microsoft.com/office/drawing/2014/main" id="{36B359A5-40CC-413D-96A0-C912487A3CE2}"/>
                </a:ext>
              </a:extLst>
            </p:cNvPr>
            <p:cNvGrpSpPr>
              <a:grpSpLocks/>
            </p:cNvGrpSpPr>
            <p:nvPr/>
          </p:nvGrpSpPr>
          <p:grpSpPr bwMode="auto">
            <a:xfrm>
              <a:off x="837685" y="1134071"/>
              <a:ext cx="1979657" cy="892969"/>
              <a:chOff x="0" y="0"/>
              <a:chExt cx="1329" cy="800"/>
            </a:xfrm>
          </p:grpSpPr>
          <p:sp>
            <p:nvSpPr>
              <p:cNvPr id="27" name="Rectangle 16">
                <a:extLst>
                  <a:ext uri="{FF2B5EF4-FFF2-40B4-BE49-F238E27FC236}">
                    <a16:creationId xmlns:a16="http://schemas.microsoft.com/office/drawing/2014/main" id="{3E0AB0B4-3CEF-454E-8EF8-8A978D2980BA}"/>
                  </a:ext>
                </a:extLst>
              </p:cNvPr>
              <p:cNvSpPr>
                <a:spLocks/>
              </p:cNvSpPr>
              <p:nvPr/>
            </p:nvSpPr>
            <p:spPr bwMode="auto">
              <a:xfrm>
                <a:off x="0" y="0"/>
                <a:ext cx="1329" cy="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30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parent node</a:t>
                </a:r>
              </a:p>
            </p:txBody>
          </p:sp>
          <p:sp>
            <p:nvSpPr>
              <p:cNvPr id="28" name="AutoShape 17">
                <a:extLst>
                  <a:ext uri="{FF2B5EF4-FFF2-40B4-BE49-F238E27FC236}">
                    <a16:creationId xmlns:a16="http://schemas.microsoft.com/office/drawing/2014/main" id="{E9B02C43-5A99-4D01-913F-2E018FBF5A20}"/>
                  </a:ext>
                </a:extLst>
              </p:cNvPr>
              <p:cNvSpPr>
                <a:spLocks/>
              </p:cNvSpPr>
              <p:nvPr/>
            </p:nvSpPr>
            <p:spPr bwMode="auto">
              <a:xfrm>
                <a:off x="213" y="535"/>
                <a:ext cx="352" cy="265"/>
              </a:xfrm>
              <a:custGeom>
                <a:avLst/>
                <a:gdLst/>
                <a:ahLst/>
                <a:cxnLst/>
                <a:rect l="0" t="0" r="r" b="b"/>
                <a:pathLst>
                  <a:path w="21600" h="21600">
                    <a:moveTo>
                      <a:pt x="0" y="0"/>
                    </a:moveTo>
                    <a:lnTo>
                      <a:pt x="33" y="0"/>
                    </a:lnTo>
                    <a:lnTo>
                      <a:pt x="33"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grpSp>
        <p:grpSp>
          <p:nvGrpSpPr>
            <p:cNvPr id="8" name="Group 22">
              <a:extLst>
                <a:ext uri="{FF2B5EF4-FFF2-40B4-BE49-F238E27FC236}">
                  <a16:creationId xmlns:a16="http://schemas.microsoft.com/office/drawing/2014/main" id="{69DC69CE-D719-4BDA-B6C2-130B89C98A11}"/>
                </a:ext>
              </a:extLst>
            </p:cNvPr>
            <p:cNvGrpSpPr>
              <a:grpSpLocks/>
            </p:cNvGrpSpPr>
            <p:nvPr/>
          </p:nvGrpSpPr>
          <p:grpSpPr bwMode="auto">
            <a:xfrm>
              <a:off x="2139591" y="3375423"/>
              <a:ext cx="7719494" cy="925339"/>
              <a:chOff x="0" y="0"/>
              <a:chExt cx="5187" cy="829"/>
            </a:xfrm>
          </p:grpSpPr>
          <p:sp>
            <p:nvSpPr>
              <p:cNvPr id="24" name="Rectangle 19">
                <a:extLst>
                  <a:ext uri="{FF2B5EF4-FFF2-40B4-BE49-F238E27FC236}">
                    <a16:creationId xmlns:a16="http://schemas.microsoft.com/office/drawing/2014/main" id="{B157F2D0-02C5-41DD-BC33-CC6C209154E1}"/>
                  </a:ext>
                </a:extLst>
              </p:cNvPr>
              <p:cNvSpPr>
                <a:spLocks/>
              </p:cNvSpPr>
              <p:nvPr/>
            </p:nvSpPr>
            <p:spPr bwMode="auto">
              <a:xfrm>
                <a:off x="388" y="402"/>
                <a:ext cx="3349" cy="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square" lIns="38100" tIns="38100" rIns="38100" bIns="38100">
                <a:spAutoFit/>
              </a:bodyPr>
              <a:lstStyle/>
              <a:p>
                <a:pPr algn="l"/>
                <a:r>
                  <a:rPr lang="en-US" sz="26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single value properties: value</a:t>
                </a:r>
              </a:p>
            </p:txBody>
          </p:sp>
          <p:sp>
            <p:nvSpPr>
              <p:cNvPr id="25" name="Rectangle 20">
                <a:extLst>
                  <a:ext uri="{FF2B5EF4-FFF2-40B4-BE49-F238E27FC236}">
                    <a16:creationId xmlns:a16="http://schemas.microsoft.com/office/drawing/2014/main" id="{597F97F2-34AA-45F0-9362-71A0525A31A2}"/>
                  </a:ext>
                </a:extLst>
              </p:cNvPr>
              <p:cNvSpPr>
                <a:spLocks/>
              </p:cNvSpPr>
              <p:nvPr/>
            </p:nvSpPr>
            <p:spPr bwMode="auto">
              <a:xfrm>
                <a:off x="3092" y="479"/>
                <a:ext cx="2095"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b="1" dirty="0">
                    <a:ln/>
                    <a:solidFill>
                      <a:schemeClr val="accent3"/>
                    </a:solidFill>
                    <a:latin typeface="Adobe Clean" charset="0"/>
                    <a:ea typeface="ＭＳ Ｐゴシック" charset="0"/>
                    <a:cs typeface="Adobe Clean" charset="0"/>
                    <a:sym typeface="Adobe Clean" charset="0"/>
                  </a:rPr>
                  <a:t>string  long  date  path  binary</a:t>
                </a:r>
                <a:r>
                  <a:rPr lang="en-US" sz="1400" b="1" dirty="0">
                    <a:ln/>
                    <a:solidFill>
                      <a:schemeClr val="accent3"/>
                    </a:solidFill>
                    <a:latin typeface="Adobe Clean" charset="0"/>
                    <a:ea typeface="ＭＳ Ｐゴシック" charset="0"/>
                    <a:cs typeface="Adobe Clean" charset="0"/>
                    <a:sym typeface="Adobe Clean" charset="0"/>
                  </a:rPr>
                  <a:t> ...</a:t>
                </a:r>
              </a:p>
            </p:txBody>
          </p:sp>
          <p:sp>
            <p:nvSpPr>
              <p:cNvPr id="26" name="AutoShape 21">
                <a:extLst>
                  <a:ext uri="{FF2B5EF4-FFF2-40B4-BE49-F238E27FC236}">
                    <a16:creationId xmlns:a16="http://schemas.microsoft.com/office/drawing/2014/main" id="{7DB943F8-F62F-46D5-8671-75539D9E66FD}"/>
                  </a:ext>
                </a:extLst>
              </p:cNvPr>
              <p:cNvSpPr>
                <a:spLocks/>
              </p:cNvSpPr>
              <p:nvPr/>
            </p:nvSpPr>
            <p:spPr bwMode="auto">
              <a:xfrm rot="16200000" flipH="1">
                <a:off x="-155" y="155"/>
                <a:ext cx="647" cy="337"/>
              </a:xfrm>
              <a:custGeom>
                <a:avLst/>
                <a:gdLst/>
                <a:ahLst/>
                <a:cxnLst/>
                <a:rect l="0" t="0" r="r" b="b"/>
                <a:pathLst>
                  <a:path w="21600" h="21600">
                    <a:moveTo>
                      <a:pt x="0" y="0"/>
                    </a:moveTo>
                    <a:lnTo>
                      <a:pt x="21557" y="0"/>
                    </a:lnTo>
                    <a:lnTo>
                      <a:pt x="21557"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grpSp>
        <p:grpSp>
          <p:nvGrpSpPr>
            <p:cNvPr id="9" name="Group 25">
              <a:extLst>
                <a:ext uri="{FF2B5EF4-FFF2-40B4-BE49-F238E27FC236}">
                  <a16:creationId xmlns:a16="http://schemas.microsoft.com/office/drawing/2014/main" id="{0EDACE7F-35FF-49EF-B417-31987DD0BDDF}"/>
                </a:ext>
              </a:extLst>
            </p:cNvPr>
            <p:cNvGrpSpPr>
              <a:grpSpLocks/>
            </p:cNvGrpSpPr>
            <p:nvPr/>
          </p:nvGrpSpPr>
          <p:grpSpPr bwMode="auto">
            <a:xfrm>
              <a:off x="2139592" y="4781847"/>
              <a:ext cx="2219939" cy="888505"/>
              <a:chOff x="0" y="0"/>
              <a:chExt cx="1492" cy="796"/>
            </a:xfrm>
          </p:grpSpPr>
          <p:sp>
            <p:nvSpPr>
              <p:cNvPr id="22" name="Rectangle 23">
                <a:extLst>
                  <a:ext uri="{FF2B5EF4-FFF2-40B4-BE49-F238E27FC236}">
                    <a16:creationId xmlns:a16="http://schemas.microsoft.com/office/drawing/2014/main" id="{86EB7FDE-36BB-4436-973E-F5E1D6457564}"/>
                  </a:ext>
                </a:extLst>
              </p:cNvPr>
              <p:cNvSpPr>
                <a:spLocks/>
              </p:cNvSpPr>
              <p:nvPr/>
            </p:nvSpPr>
            <p:spPr bwMode="auto">
              <a:xfrm>
                <a:off x="398" y="369"/>
                <a:ext cx="1094" cy="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6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child nodes</a:t>
                </a:r>
              </a:p>
            </p:txBody>
          </p:sp>
          <p:sp>
            <p:nvSpPr>
              <p:cNvPr id="23" name="AutoShape 24">
                <a:extLst>
                  <a:ext uri="{FF2B5EF4-FFF2-40B4-BE49-F238E27FC236}">
                    <a16:creationId xmlns:a16="http://schemas.microsoft.com/office/drawing/2014/main" id="{F3BB132E-F7CD-40E6-AF2D-996A5FE2E7FC}"/>
                  </a:ext>
                </a:extLst>
              </p:cNvPr>
              <p:cNvSpPr>
                <a:spLocks/>
              </p:cNvSpPr>
              <p:nvPr/>
            </p:nvSpPr>
            <p:spPr bwMode="auto">
              <a:xfrm rot="16200000" flipH="1">
                <a:off x="-155" y="155"/>
                <a:ext cx="647" cy="337"/>
              </a:xfrm>
              <a:custGeom>
                <a:avLst/>
                <a:gdLst/>
                <a:ahLst/>
                <a:cxnLst/>
                <a:rect l="0" t="0" r="r" b="b"/>
                <a:pathLst>
                  <a:path w="21600" h="21600">
                    <a:moveTo>
                      <a:pt x="0" y="0"/>
                    </a:moveTo>
                    <a:lnTo>
                      <a:pt x="21557" y="0"/>
                    </a:lnTo>
                    <a:lnTo>
                      <a:pt x="21557"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grpSp>
        <p:grpSp>
          <p:nvGrpSpPr>
            <p:cNvPr id="10" name="Group 29">
              <a:extLst>
                <a:ext uri="{FF2B5EF4-FFF2-40B4-BE49-F238E27FC236}">
                  <a16:creationId xmlns:a16="http://schemas.microsoft.com/office/drawing/2014/main" id="{3586D74A-E56F-4102-9730-D58BCD881FB7}"/>
                </a:ext>
              </a:extLst>
            </p:cNvPr>
            <p:cNvGrpSpPr>
              <a:grpSpLocks/>
            </p:cNvGrpSpPr>
            <p:nvPr/>
          </p:nvGrpSpPr>
          <p:grpSpPr bwMode="auto">
            <a:xfrm>
              <a:off x="2139592" y="2356464"/>
              <a:ext cx="8730962" cy="497937"/>
              <a:chOff x="0" y="51"/>
              <a:chExt cx="5868" cy="445"/>
            </a:xfrm>
          </p:grpSpPr>
          <p:sp>
            <p:nvSpPr>
              <p:cNvPr id="19" name="Rectangle 26">
                <a:extLst>
                  <a:ext uri="{FF2B5EF4-FFF2-40B4-BE49-F238E27FC236}">
                    <a16:creationId xmlns:a16="http://schemas.microsoft.com/office/drawing/2014/main" id="{6CB635BE-04AF-4567-96ED-DFAEEDAB1199}"/>
                  </a:ext>
                </a:extLst>
              </p:cNvPr>
              <p:cNvSpPr>
                <a:spLocks/>
              </p:cNvSpPr>
              <p:nvPr/>
            </p:nvSpPr>
            <p:spPr bwMode="auto">
              <a:xfrm>
                <a:off x="396" y="70"/>
                <a:ext cx="1021" cy="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6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node type:</a:t>
                </a:r>
              </a:p>
            </p:txBody>
          </p:sp>
          <p:sp>
            <p:nvSpPr>
              <p:cNvPr id="20" name="AutoShape 27">
                <a:extLst>
                  <a:ext uri="{FF2B5EF4-FFF2-40B4-BE49-F238E27FC236}">
                    <a16:creationId xmlns:a16="http://schemas.microsoft.com/office/drawing/2014/main" id="{63E16FB8-860D-4D00-94D1-A13BACA9AD51}"/>
                  </a:ext>
                </a:extLst>
              </p:cNvPr>
              <p:cNvSpPr>
                <a:spLocks/>
              </p:cNvSpPr>
              <p:nvPr/>
            </p:nvSpPr>
            <p:spPr bwMode="auto">
              <a:xfrm>
                <a:off x="0" y="51"/>
                <a:ext cx="352" cy="266"/>
              </a:xfrm>
              <a:custGeom>
                <a:avLst/>
                <a:gdLst/>
                <a:ahLst/>
                <a:cxnLst/>
                <a:rect l="0" t="0" r="r" b="b"/>
                <a:pathLst>
                  <a:path w="21600" h="21600">
                    <a:moveTo>
                      <a:pt x="0" y="0"/>
                    </a:moveTo>
                    <a:lnTo>
                      <a:pt x="33" y="0"/>
                    </a:lnTo>
                    <a:lnTo>
                      <a:pt x="33"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sp>
            <p:nvSpPr>
              <p:cNvPr id="21" name="Rectangle 28">
                <a:extLst>
                  <a:ext uri="{FF2B5EF4-FFF2-40B4-BE49-F238E27FC236}">
                    <a16:creationId xmlns:a16="http://schemas.microsoft.com/office/drawing/2014/main" id="{87026CCB-0BBE-43D9-BA9C-43F73E9985FC}"/>
                  </a:ext>
                </a:extLst>
              </p:cNvPr>
              <p:cNvSpPr>
                <a:spLocks/>
              </p:cNvSpPr>
              <p:nvPr/>
            </p:nvSpPr>
            <p:spPr bwMode="auto">
              <a:xfrm>
                <a:off x="1417" y="145"/>
                <a:ext cx="4451" cy="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b="1" dirty="0">
                    <a:ln/>
                    <a:solidFill>
                      <a:schemeClr val="accent3"/>
                    </a:solidFill>
                    <a:latin typeface="Adobe Clean" charset="0"/>
                    <a:ea typeface="ＭＳ Ｐゴシック" charset="0"/>
                    <a:cs typeface="Adobe Clean" charset="0"/>
                    <a:sym typeface="Adobe Clean" charset="0"/>
                  </a:rPr>
                  <a:t>nt:folder  nt:file  nt:unstructured  rep:User  rep:ACL  nt:nodeType …</a:t>
                </a:r>
              </a:p>
            </p:txBody>
          </p:sp>
        </p:grpSp>
        <p:grpSp>
          <p:nvGrpSpPr>
            <p:cNvPr id="11" name="Group 33">
              <a:extLst>
                <a:ext uri="{FF2B5EF4-FFF2-40B4-BE49-F238E27FC236}">
                  <a16:creationId xmlns:a16="http://schemas.microsoft.com/office/drawing/2014/main" id="{9BA28567-F0E0-464A-9B5C-5A07AFA770B6}"/>
                </a:ext>
              </a:extLst>
            </p:cNvPr>
            <p:cNvGrpSpPr>
              <a:grpSpLocks/>
            </p:cNvGrpSpPr>
            <p:nvPr/>
          </p:nvGrpSpPr>
          <p:grpSpPr bwMode="auto">
            <a:xfrm>
              <a:off x="2139591" y="2659932"/>
              <a:ext cx="8506278" cy="913059"/>
              <a:chOff x="0" y="0"/>
              <a:chExt cx="5717" cy="818"/>
            </a:xfrm>
          </p:grpSpPr>
          <p:sp>
            <p:nvSpPr>
              <p:cNvPr id="16" name="Rectangle 30">
                <a:extLst>
                  <a:ext uri="{FF2B5EF4-FFF2-40B4-BE49-F238E27FC236}">
                    <a16:creationId xmlns:a16="http://schemas.microsoft.com/office/drawing/2014/main" id="{02B9A5D8-76F7-46FB-9E1D-6A31CBDF7F51}"/>
                  </a:ext>
                </a:extLst>
              </p:cNvPr>
              <p:cNvSpPr>
                <a:spLocks/>
              </p:cNvSpPr>
              <p:nvPr/>
            </p:nvSpPr>
            <p:spPr bwMode="auto">
              <a:xfrm>
                <a:off x="388" y="391"/>
                <a:ext cx="1157" cy="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6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mixin types:</a:t>
                </a:r>
              </a:p>
            </p:txBody>
          </p:sp>
          <p:sp>
            <p:nvSpPr>
              <p:cNvPr id="17" name="AutoShape 31">
                <a:extLst>
                  <a:ext uri="{FF2B5EF4-FFF2-40B4-BE49-F238E27FC236}">
                    <a16:creationId xmlns:a16="http://schemas.microsoft.com/office/drawing/2014/main" id="{85B7F5A7-3A80-42EA-BDA5-473E7FC76E28}"/>
                  </a:ext>
                </a:extLst>
              </p:cNvPr>
              <p:cNvSpPr>
                <a:spLocks/>
              </p:cNvSpPr>
              <p:nvPr/>
            </p:nvSpPr>
            <p:spPr bwMode="auto">
              <a:xfrm rot="16200000" flipH="1">
                <a:off x="-155" y="155"/>
                <a:ext cx="647" cy="337"/>
              </a:xfrm>
              <a:custGeom>
                <a:avLst/>
                <a:gdLst/>
                <a:ahLst/>
                <a:cxnLst/>
                <a:rect l="0" t="0" r="r" b="b"/>
                <a:pathLst>
                  <a:path w="21600" h="21600">
                    <a:moveTo>
                      <a:pt x="0" y="0"/>
                    </a:moveTo>
                    <a:lnTo>
                      <a:pt x="21557" y="0"/>
                    </a:lnTo>
                    <a:lnTo>
                      <a:pt x="21557"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sp>
            <p:nvSpPr>
              <p:cNvPr id="18" name="Rectangle 32">
                <a:extLst>
                  <a:ext uri="{FF2B5EF4-FFF2-40B4-BE49-F238E27FC236}">
                    <a16:creationId xmlns:a16="http://schemas.microsoft.com/office/drawing/2014/main" id="{A6F379B3-EE34-4B0A-A758-75E24C91E793}"/>
                  </a:ext>
                </a:extLst>
              </p:cNvPr>
              <p:cNvSpPr>
                <a:spLocks/>
              </p:cNvSpPr>
              <p:nvPr/>
            </p:nvSpPr>
            <p:spPr bwMode="auto">
              <a:xfrm>
                <a:off x="1545" y="471"/>
                <a:ext cx="4172" cy="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b="1" dirty="0">
                    <a:ln/>
                    <a:solidFill>
                      <a:schemeClr val="accent3"/>
                    </a:solidFill>
                    <a:latin typeface="Adobe Clean" charset="0"/>
                    <a:ea typeface="ＭＳ Ｐゴシック" charset="0"/>
                    <a:cs typeface="Adobe Clean" charset="0"/>
                    <a:sym typeface="Adobe Clean" charset="0"/>
                  </a:rPr>
                  <a:t>mix:versionable  mix:lockable  sling:VanityPath  cq:Taggable  ...</a:t>
                </a:r>
              </a:p>
            </p:txBody>
          </p:sp>
        </p:grpSp>
        <p:grpSp>
          <p:nvGrpSpPr>
            <p:cNvPr id="12" name="Group 37">
              <a:extLst>
                <a:ext uri="{FF2B5EF4-FFF2-40B4-BE49-F238E27FC236}">
                  <a16:creationId xmlns:a16="http://schemas.microsoft.com/office/drawing/2014/main" id="{39E45EE1-FEC9-499D-9783-A2D93AD34F59}"/>
                </a:ext>
              </a:extLst>
            </p:cNvPr>
            <p:cNvGrpSpPr>
              <a:grpSpLocks/>
            </p:cNvGrpSpPr>
            <p:nvPr/>
          </p:nvGrpSpPr>
          <p:grpSpPr bwMode="auto">
            <a:xfrm>
              <a:off x="2139592" y="4089797"/>
              <a:ext cx="4872393" cy="928689"/>
              <a:chOff x="0" y="0"/>
              <a:chExt cx="3274" cy="832"/>
            </a:xfrm>
          </p:grpSpPr>
          <p:sp>
            <p:nvSpPr>
              <p:cNvPr id="14" name="Rectangle 34">
                <a:extLst>
                  <a:ext uri="{FF2B5EF4-FFF2-40B4-BE49-F238E27FC236}">
                    <a16:creationId xmlns:a16="http://schemas.microsoft.com/office/drawing/2014/main" id="{25424BD9-9222-4D70-9DF1-6722BE04AC77}"/>
                  </a:ext>
                </a:extLst>
              </p:cNvPr>
              <p:cNvSpPr>
                <a:spLocks/>
              </p:cNvSpPr>
              <p:nvPr/>
            </p:nvSpPr>
            <p:spPr bwMode="auto">
              <a:xfrm>
                <a:off x="388" y="405"/>
                <a:ext cx="2886" cy="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bodyPr>
              <a:lstStyle/>
              <a:p>
                <a:pPr algn="l"/>
                <a:r>
                  <a:rPr lang="en-US" sz="2600" dirty="0">
                    <a:ln w="0"/>
                    <a:effectLst>
                      <a:outerShdw blurRad="38100" dist="19050" dir="2700000" algn="tl" rotWithShape="0">
                        <a:schemeClr val="dk1">
                          <a:alpha val="40000"/>
                        </a:schemeClr>
                      </a:outerShdw>
                    </a:effectLst>
                    <a:latin typeface="Adobe Clean" charset="0"/>
                    <a:ea typeface="ＭＳ Ｐゴシック" charset="0"/>
                    <a:cs typeface="Adobe Clean" charset="0"/>
                    <a:sym typeface="Adobe Clean" charset="0"/>
                  </a:rPr>
                  <a:t>multi-value properties: values[]</a:t>
                </a:r>
              </a:p>
            </p:txBody>
          </p:sp>
          <p:sp>
            <p:nvSpPr>
              <p:cNvPr id="15" name="AutoShape 35">
                <a:extLst>
                  <a:ext uri="{FF2B5EF4-FFF2-40B4-BE49-F238E27FC236}">
                    <a16:creationId xmlns:a16="http://schemas.microsoft.com/office/drawing/2014/main" id="{286164E9-9AB5-4206-BF95-69CFD39B4490}"/>
                  </a:ext>
                </a:extLst>
              </p:cNvPr>
              <p:cNvSpPr>
                <a:spLocks/>
              </p:cNvSpPr>
              <p:nvPr/>
            </p:nvSpPr>
            <p:spPr bwMode="auto">
              <a:xfrm rot="16200000" flipH="1">
                <a:off x="-155" y="155"/>
                <a:ext cx="647" cy="337"/>
              </a:xfrm>
              <a:custGeom>
                <a:avLst/>
                <a:gdLst/>
                <a:ahLst/>
                <a:cxnLst/>
                <a:rect l="0" t="0" r="r" b="b"/>
                <a:pathLst>
                  <a:path w="21600" h="21600">
                    <a:moveTo>
                      <a:pt x="0" y="0"/>
                    </a:moveTo>
                    <a:lnTo>
                      <a:pt x="21557" y="0"/>
                    </a:lnTo>
                    <a:lnTo>
                      <a:pt x="21557" y="21600"/>
                    </a:lnTo>
                    <a:lnTo>
                      <a:pt x="21600" y="21600"/>
                    </a:lnTo>
                  </a:path>
                </a:pathLst>
              </a:custGeom>
              <a:noFill/>
              <a:ln w="25400" cap="flat">
                <a:solidFill>
                  <a:schemeClr val="tx1"/>
                </a:solidFill>
                <a:prstDash val="solid"/>
                <a:round/>
                <a:headEnd type="none" w="med" len="med"/>
                <a:tailEnd type="arrow" w="sm" len="sm"/>
              </a:ln>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grpSp>
        <p:sp>
          <p:nvSpPr>
            <p:cNvPr id="13" name="Rectangle 20">
              <a:extLst>
                <a:ext uri="{FF2B5EF4-FFF2-40B4-BE49-F238E27FC236}">
                  <a16:creationId xmlns:a16="http://schemas.microsoft.com/office/drawing/2014/main" id="{F1FD560B-FE9F-4D3E-8E10-3E30A066C9B7}"/>
                </a:ext>
              </a:extLst>
            </p:cNvPr>
            <p:cNvSpPr>
              <a:spLocks/>
            </p:cNvSpPr>
            <p:nvPr/>
          </p:nvSpPr>
          <p:spPr bwMode="auto">
            <a:xfrm>
              <a:off x="7011985" y="4635015"/>
              <a:ext cx="3117648" cy="35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wrap="none" lIns="38100" tIns="38100" rIns="38100" bIns="38100">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b="1" dirty="0">
                  <a:ln/>
                  <a:solidFill>
                    <a:schemeClr val="accent3"/>
                  </a:solidFill>
                  <a:latin typeface="Adobe Clean" charset="0"/>
                  <a:ea typeface="ＭＳ Ｐゴシック" charset="0"/>
                  <a:cs typeface="Adobe Clean" charset="0"/>
                  <a:sym typeface="Adobe Clean" charset="0"/>
                </a:rPr>
                <a:t>string  long  date  path  binary</a:t>
              </a:r>
              <a:r>
                <a:rPr lang="en-US" sz="1400" b="1" dirty="0">
                  <a:ln/>
                  <a:solidFill>
                    <a:schemeClr val="accent3"/>
                  </a:solidFill>
                  <a:latin typeface="Adobe Clean" charset="0"/>
                  <a:ea typeface="ＭＳ Ｐゴシック" charset="0"/>
                  <a:cs typeface="Adobe Clean" charset="0"/>
                  <a:sym typeface="Adobe Clean" charset="0"/>
                </a:rPr>
                <a:t> ...</a:t>
              </a:r>
            </a:p>
          </p:txBody>
        </p:sp>
      </p:grpSp>
    </p:spTree>
    <p:extLst>
      <p:ext uri="{BB962C8B-B14F-4D97-AF65-F5344CB8AC3E}">
        <p14:creationId xmlns:p14="http://schemas.microsoft.com/office/powerpoint/2010/main" val="269395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2382803"/>
            <a:ext cx="7315200" cy="2819117"/>
          </a:xfrm>
        </p:spPr>
        <p:txBody>
          <a:bodyPr>
            <a:normAutofit/>
          </a:bodyPr>
          <a:lstStyle/>
          <a:p>
            <a:r>
              <a:rPr lang="en-US" sz="2800" dirty="0">
                <a:solidFill>
                  <a:srgbClr val="FF0000"/>
                </a:solidFill>
              </a:rPr>
              <a:t>Exercise 6: Customize</a:t>
            </a:r>
            <a:r>
              <a:rPr lang="en-US" sz="2800" dirty="0">
                <a:solidFill>
                  <a:schemeClr val="tx1">
                    <a:lumMod val="75000"/>
                    <a:lumOff val="25000"/>
                  </a:schemeClr>
                </a:solidFill>
              </a:rPr>
              <a:t> </a:t>
            </a:r>
            <a:r>
              <a:rPr lang="en-US" sz="2800" dirty="0">
                <a:solidFill>
                  <a:srgbClr val="FF0000"/>
                </a:solidFill>
              </a:rPr>
              <a:t>selectors</a:t>
            </a:r>
            <a:br>
              <a:rPr lang="en-US" sz="2800" dirty="0">
                <a:solidFill>
                  <a:srgbClr val="FF0000"/>
                </a:solidFill>
              </a:rPr>
            </a:br>
            <a:endParaRPr lang="en-US" sz="2800" dirty="0">
              <a:solidFill>
                <a:srgbClr val="FF0000"/>
              </a:solidFill>
            </a:endParaRPr>
          </a:p>
        </p:txBody>
      </p:sp>
    </p:spTree>
    <p:extLst>
      <p:ext uri="{BB962C8B-B14F-4D97-AF65-F5344CB8AC3E}">
        <p14:creationId xmlns:p14="http://schemas.microsoft.com/office/powerpoint/2010/main" val="639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A11B-456A-8C41-BDAF-F441438DDE09}"/>
              </a:ext>
            </a:extLst>
          </p:cNvPr>
          <p:cNvSpPr>
            <a:spLocks noGrp="1"/>
          </p:cNvSpPr>
          <p:nvPr>
            <p:ph type="title"/>
          </p:nvPr>
        </p:nvSpPr>
        <p:spPr/>
        <p:txBody>
          <a:bodyPr/>
          <a:lstStyle/>
          <a:p>
            <a:r>
              <a:rPr lang="en-US" dirty="0"/>
              <a:t>Sync back to your project</a:t>
            </a:r>
          </a:p>
        </p:txBody>
      </p:sp>
      <p:sp>
        <p:nvSpPr>
          <p:cNvPr id="3" name="Text Placeholder 2">
            <a:extLst>
              <a:ext uri="{FF2B5EF4-FFF2-40B4-BE49-F238E27FC236}">
                <a16:creationId xmlns:a16="http://schemas.microsoft.com/office/drawing/2014/main" id="{5A2AD53A-B345-E041-9D13-B265D656FD0B}"/>
              </a:ext>
            </a:extLst>
          </p:cNvPr>
          <p:cNvSpPr>
            <a:spLocks noGrp="1"/>
          </p:cNvSpPr>
          <p:nvPr>
            <p:ph type="body" sz="quarter" idx="14"/>
          </p:nvPr>
        </p:nvSpPr>
        <p:spPr>
          <a:xfrm>
            <a:off x="306839" y="1224400"/>
            <a:ext cx="8075161" cy="4963520"/>
          </a:xfrm>
        </p:spPr>
        <p:txBody>
          <a:bodyPr>
            <a:normAutofit/>
          </a:bodyPr>
          <a:lstStyle/>
          <a:p>
            <a:r>
              <a:rPr lang="en-US" dirty="0"/>
              <a:t>Development work in CRXDE Lite needs to sync back to the local project</a:t>
            </a:r>
          </a:p>
          <a:p>
            <a:pPr lvl="1"/>
            <a:r>
              <a:rPr lang="en-US" dirty="0"/>
              <a:t>Make sure you have an IDE with a sync tool</a:t>
            </a:r>
          </a:p>
          <a:p>
            <a:pPr lvl="1"/>
            <a:r>
              <a:rPr lang="en-US" dirty="0"/>
              <a:t>In the IDE, select the parent folder</a:t>
            </a:r>
          </a:p>
          <a:p>
            <a:pPr lvl="1"/>
            <a:r>
              <a:rPr lang="en-US" dirty="0"/>
              <a:t>Select Import from AEM Server</a:t>
            </a:r>
          </a:p>
          <a:p>
            <a:endParaRPr lang="en-US" dirty="0"/>
          </a:p>
          <a:p>
            <a:r>
              <a:rPr lang="en-US" dirty="0"/>
              <a:t>Use CRXDE Lite sparingly</a:t>
            </a:r>
          </a:p>
          <a:p>
            <a:pPr lvl="1"/>
            <a:r>
              <a:rPr lang="en-US" dirty="0"/>
              <a:t>Copy from core components</a:t>
            </a:r>
          </a:p>
          <a:p>
            <a:pPr lvl="1"/>
            <a:r>
              <a:rPr lang="en-US" dirty="0"/>
              <a:t>Overlays from libs</a:t>
            </a:r>
          </a:p>
          <a:p>
            <a:pPr lvl="1"/>
            <a:r>
              <a:rPr lang="en-US" dirty="0"/>
              <a:t>Verify code deployed into the JCR</a:t>
            </a:r>
          </a:p>
        </p:txBody>
      </p:sp>
      <p:pic>
        <p:nvPicPr>
          <p:cNvPr id="4" name="Picture 3">
            <a:extLst>
              <a:ext uri="{FF2B5EF4-FFF2-40B4-BE49-F238E27FC236}">
                <a16:creationId xmlns:a16="http://schemas.microsoft.com/office/drawing/2014/main" id="{B38F3A3C-CEEA-704D-920A-5EE16A801E7B}"/>
              </a:ext>
            </a:extLst>
          </p:cNvPr>
          <p:cNvPicPr>
            <a:picLocks noChangeAspect="1"/>
          </p:cNvPicPr>
          <p:nvPr/>
        </p:nvPicPr>
        <p:blipFill rotWithShape="1">
          <a:blip r:embed="rId2"/>
          <a:srcRect l="16476" t="9855" r="21943"/>
          <a:stretch/>
        </p:blipFill>
        <p:spPr>
          <a:xfrm>
            <a:off x="8593101" y="1318814"/>
            <a:ext cx="3189514" cy="4774692"/>
          </a:xfrm>
          <a:prstGeom prst="rect">
            <a:avLst/>
          </a:prstGeom>
          <a:ln>
            <a:noFill/>
          </a:ln>
          <a:effectLst>
            <a:outerShdw blurRad="292100" dist="139700" dir="2700000" algn="tl" rotWithShape="0">
              <a:srgbClr val="333333">
                <a:alpha val="65000"/>
              </a:srgbClr>
            </a:outerShdw>
          </a:effectLst>
        </p:spPr>
      </p:pic>
      <p:sp>
        <p:nvSpPr>
          <p:cNvPr id="6" name="Can 5">
            <a:extLst>
              <a:ext uri="{FF2B5EF4-FFF2-40B4-BE49-F238E27FC236}">
                <a16:creationId xmlns:a16="http://schemas.microsoft.com/office/drawing/2014/main" id="{37DE8758-A619-FC4A-A6B0-31A54E0812B9}"/>
              </a:ext>
            </a:extLst>
          </p:cNvPr>
          <p:cNvSpPr/>
          <p:nvPr/>
        </p:nvSpPr>
        <p:spPr>
          <a:xfrm>
            <a:off x="5998028" y="3962400"/>
            <a:ext cx="1240972" cy="15240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Local </a:t>
            </a:r>
            <a:r>
              <a:rPr lang="en-US" dirty="0" err="1"/>
              <a:t>Quickstart</a:t>
            </a:r>
            <a:endParaRPr lang="en-US" dirty="0"/>
          </a:p>
        </p:txBody>
      </p:sp>
      <p:cxnSp>
        <p:nvCxnSpPr>
          <p:cNvPr id="8" name="Straight Arrow Connector 7">
            <a:extLst>
              <a:ext uri="{FF2B5EF4-FFF2-40B4-BE49-F238E27FC236}">
                <a16:creationId xmlns:a16="http://schemas.microsoft.com/office/drawing/2014/main" id="{B5F5968C-7189-704B-8782-24492F6CD65D}"/>
              </a:ext>
            </a:extLst>
          </p:cNvPr>
          <p:cNvCxnSpPr/>
          <p:nvPr/>
        </p:nvCxnSpPr>
        <p:spPr>
          <a:xfrm>
            <a:off x="7271657" y="4713514"/>
            <a:ext cx="12300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164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2382803"/>
            <a:ext cx="7315200" cy="2819117"/>
          </a:xfrm>
        </p:spPr>
        <p:txBody>
          <a:bodyPr>
            <a:normAutofit/>
          </a:bodyPr>
          <a:lstStyle/>
          <a:p>
            <a:r>
              <a:rPr lang="en-US" sz="2800" dirty="0">
                <a:solidFill>
                  <a:srgbClr val="FF0000"/>
                </a:solidFill>
              </a:rPr>
              <a:t>Exercise 6: Import Quote to the Project</a:t>
            </a:r>
          </a:p>
        </p:txBody>
      </p:sp>
    </p:spTree>
    <p:extLst>
      <p:ext uri="{BB962C8B-B14F-4D97-AF65-F5344CB8AC3E}">
        <p14:creationId xmlns:p14="http://schemas.microsoft.com/office/powerpoint/2010/main" val="2120351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sz="quarter" idx="10"/>
          </p:nvPr>
        </p:nvSpPr>
        <p:spPr/>
        <p:txBody>
          <a:bodyPr>
            <a:normAutofit lnSpcReduction="10000"/>
          </a:bodyPr>
          <a:lstStyle/>
          <a:p>
            <a:pPr marL="457200" lvl="1" indent="-228600">
              <a:lnSpc>
                <a:spcPct val="112000"/>
              </a:lnSpc>
              <a:spcBef>
                <a:spcPts val="0"/>
              </a:spcBef>
            </a:pPr>
            <a:r>
              <a:rPr lang="en-US" dirty="0"/>
              <a:t>The JCR has a hierarchical tree structure with two items, nodes and properties.</a:t>
            </a:r>
          </a:p>
          <a:p>
            <a:pPr marL="457200" lvl="1" indent="-228600">
              <a:lnSpc>
                <a:spcPct val="112000"/>
              </a:lnSpc>
              <a:spcBef>
                <a:spcPts val="0"/>
              </a:spcBef>
            </a:pPr>
            <a:endParaRPr lang="en-US" dirty="0"/>
          </a:p>
          <a:p>
            <a:pPr marL="457200" lvl="1" indent="-228600">
              <a:lnSpc>
                <a:spcPct val="112000"/>
              </a:lnSpc>
              <a:spcBef>
                <a:spcPts val="0"/>
              </a:spcBef>
            </a:pPr>
            <a:r>
              <a:rPr lang="en-US" dirty="0"/>
              <a:t>All nodes and properties of JCR are stored in different namespaces.</a:t>
            </a:r>
          </a:p>
          <a:p>
            <a:pPr marL="457200" lvl="1" indent="-228600">
              <a:lnSpc>
                <a:spcPct val="112000"/>
              </a:lnSpc>
              <a:spcBef>
                <a:spcPts val="0"/>
              </a:spcBef>
            </a:pPr>
            <a:endParaRPr lang="en-US" dirty="0"/>
          </a:p>
          <a:p>
            <a:pPr marL="457200" lvl="1" indent="-228600">
              <a:lnSpc>
                <a:spcPct val="112000"/>
              </a:lnSpc>
              <a:spcBef>
                <a:spcPts val="0"/>
              </a:spcBef>
            </a:pPr>
            <a:r>
              <a:rPr lang="en-US" dirty="0"/>
              <a:t>AEM uses different folder structures to store and organize the content in the JCR.</a:t>
            </a:r>
          </a:p>
          <a:p>
            <a:pPr marL="457200" lvl="1" indent="-228600">
              <a:lnSpc>
                <a:spcPct val="112000"/>
              </a:lnSpc>
              <a:spcBef>
                <a:spcPts val="0"/>
              </a:spcBef>
            </a:pPr>
            <a:endParaRPr lang="en-US" dirty="0"/>
          </a:p>
          <a:p>
            <a:pPr marL="457200" lvl="1" indent="-228600">
              <a:lnSpc>
                <a:spcPct val="112000"/>
              </a:lnSpc>
              <a:spcBef>
                <a:spcPts val="0"/>
              </a:spcBef>
            </a:pPr>
            <a:r>
              <a:rPr lang="en-US" dirty="0"/>
              <a:t>AEM stores content and script in JCR through </a:t>
            </a:r>
            <a:r>
              <a:rPr lang="en-US" dirty="0" err="1"/>
              <a:t>cq:Page</a:t>
            </a:r>
            <a:r>
              <a:rPr lang="en-US" dirty="0"/>
              <a:t> and </a:t>
            </a:r>
            <a:r>
              <a:rPr lang="en-US" dirty="0" err="1"/>
              <a:t>cq:Component</a:t>
            </a:r>
            <a:r>
              <a:rPr lang="en-US" dirty="0"/>
              <a:t> nodes respectively.</a:t>
            </a:r>
          </a:p>
          <a:p>
            <a:pPr marL="457200" lvl="1" indent="-228600">
              <a:lnSpc>
                <a:spcPct val="112000"/>
              </a:lnSpc>
              <a:spcBef>
                <a:spcPts val="0"/>
              </a:spcBef>
            </a:pPr>
            <a:endParaRPr lang="en-US" dirty="0"/>
          </a:p>
          <a:p>
            <a:pPr marL="457200" lvl="1" indent="-228600">
              <a:lnSpc>
                <a:spcPct val="112000"/>
              </a:lnSpc>
              <a:spcBef>
                <a:spcPts val="0"/>
              </a:spcBef>
            </a:pPr>
            <a:r>
              <a:rPr lang="en-US" dirty="0"/>
              <a:t>In AEM, a request URL is first resolved to a resource, and then based on the resource, Sling selects the servlet or the script to handle the request.</a:t>
            </a:r>
          </a:p>
          <a:p>
            <a:pPr marL="457200" lvl="1" indent="-228600">
              <a:lnSpc>
                <a:spcPct val="112000"/>
              </a:lnSpc>
              <a:spcBef>
                <a:spcPts val="0"/>
              </a:spcBef>
            </a:pPr>
            <a:endParaRPr lang="en-US" dirty="0"/>
          </a:p>
          <a:p>
            <a:endParaRPr lang="en-US" dirty="0"/>
          </a:p>
        </p:txBody>
      </p:sp>
    </p:spTree>
    <p:extLst>
      <p:ext uri="{BB962C8B-B14F-4D97-AF65-F5344CB8AC3E}">
        <p14:creationId xmlns:p14="http://schemas.microsoft.com/office/powerpoint/2010/main" val="131005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014B3D4-2130-417D-82A7-C9CE1B520019}"/>
              </a:ext>
            </a:extLst>
          </p:cNvPr>
          <p:cNvSpPr>
            <a:spLocks noGrp="1"/>
          </p:cNvSpPr>
          <p:nvPr>
            <p:ph type="body" sz="quarter" idx="10"/>
          </p:nvPr>
        </p:nvSpPr>
        <p:spPr/>
        <p:txBody>
          <a:bodyPr/>
          <a:lstStyle/>
          <a:p>
            <a:r>
              <a:rPr lang="en-US" dirty="0"/>
              <a:t>Identify the best matching script name to render the resource for the following request:</a:t>
            </a:r>
            <a:br>
              <a:rPr lang="en-US" dirty="0"/>
            </a:br>
            <a:r>
              <a:rPr lang="en-US" dirty="0"/>
              <a:t>GET content/site/company.min.html</a:t>
            </a:r>
          </a:p>
          <a:p>
            <a:endParaRPr lang="en-US" dirty="0"/>
          </a:p>
          <a:p>
            <a:pPr marL="732968" lvl="1" indent="-457200">
              <a:buFont typeface="+mj-lt"/>
              <a:buAutoNum type="alphaUcPeriod"/>
            </a:pPr>
            <a:r>
              <a:rPr lang="fr-FR" dirty="0"/>
              <a:t>company.html</a:t>
            </a:r>
          </a:p>
          <a:p>
            <a:pPr marL="732968" lvl="1" indent="-457200">
              <a:buFont typeface="+mj-lt"/>
              <a:buAutoNum type="alphaUcPeriod"/>
            </a:pPr>
            <a:r>
              <a:rPr lang="fr-FR" dirty="0"/>
              <a:t>Min.html</a:t>
            </a:r>
          </a:p>
          <a:p>
            <a:pPr marL="732968" lvl="1" indent="-457200">
              <a:buFont typeface="+mj-lt"/>
              <a:buAutoNum type="alphaUcPeriod"/>
            </a:pPr>
            <a:r>
              <a:rPr lang="fr-FR" dirty="0"/>
              <a:t>Html.html</a:t>
            </a:r>
          </a:p>
          <a:p>
            <a:pPr marL="732968" lvl="1" indent="-457200">
              <a:buFont typeface="+mj-lt"/>
              <a:buAutoNum type="alphaUcPeriod"/>
            </a:pPr>
            <a:r>
              <a:rPr lang="fr-FR" dirty="0"/>
              <a:t>Default.html</a:t>
            </a:r>
            <a:endParaRPr lang="en-US" dirty="0"/>
          </a:p>
        </p:txBody>
      </p:sp>
      <p:pic>
        <p:nvPicPr>
          <p:cNvPr id="4" name="Picture 3">
            <a:extLst>
              <a:ext uri="{FF2B5EF4-FFF2-40B4-BE49-F238E27FC236}">
                <a16:creationId xmlns:a16="http://schemas.microsoft.com/office/drawing/2014/main" id="{9E76D3B8-F179-4E9F-BB8D-F8F0C6E6A3A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66707" y="2549335"/>
            <a:ext cx="428888" cy="362141"/>
          </a:xfrm>
          <a:prstGeom prst="rect">
            <a:avLst/>
          </a:prstGeom>
        </p:spPr>
      </p:pic>
    </p:spTree>
    <p:extLst>
      <p:ext uri="{BB962C8B-B14F-4D97-AF65-F5344CB8AC3E}">
        <p14:creationId xmlns:p14="http://schemas.microsoft.com/office/powerpoint/2010/main" val="176878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014B3D4-2130-417D-82A7-C9CE1B520019}"/>
              </a:ext>
            </a:extLst>
          </p:cNvPr>
          <p:cNvSpPr>
            <a:spLocks noGrp="1"/>
          </p:cNvSpPr>
          <p:nvPr>
            <p:ph type="body" sz="quarter" idx="10"/>
          </p:nvPr>
        </p:nvSpPr>
        <p:spPr/>
        <p:txBody>
          <a:bodyPr/>
          <a:lstStyle/>
          <a:p>
            <a:r>
              <a:rPr lang="en-US" dirty="0"/>
              <a:t>Which of the following represents the selector in the request: </a:t>
            </a:r>
            <a:br>
              <a:rPr lang="en-US" dirty="0"/>
            </a:br>
            <a:r>
              <a:rPr lang="en-US" dirty="0"/>
              <a:t>GET /content/we-train/en.teaser.html/a/</a:t>
            </a:r>
            <a:r>
              <a:rPr lang="en-US" dirty="0" err="1"/>
              <a:t>b.txt?q</a:t>
            </a:r>
            <a:r>
              <a:rPr lang="en-US" dirty="0"/>
              <a:t>=</a:t>
            </a:r>
            <a:r>
              <a:rPr lang="en-US" dirty="0" err="1"/>
              <a:t>tex</a:t>
            </a:r>
            <a:endParaRPr lang="en-US" dirty="0"/>
          </a:p>
          <a:p>
            <a:endParaRPr lang="en-US" dirty="0"/>
          </a:p>
          <a:p>
            <a:pPr marL="732968" lvl="1" indent="-457200">
              <a:buFont typeface="+mj-lt"/>
              <a:buAutoNum type="alphaUcPeriod"/>
            </a:pPr>
            <a:r>
              <a:rPr lang="en-US" dirty="0"/>
              <a:t>teaser</a:t>
            </a:r>
          </a:p>
          <a:p>
            <a:pPr marL="732968" lvl="1" indent="-457200">
              <a:buFont typeface="+mj-lt"/>
              <a:buAutoNum type="alphaUcPeriod"/>
            </a:pPr>
            <a:r>
              <a:rPr lang="en-US" dirty="0" err="1"/>
              <a:t>en</a:t>
            </a:r>
            <a:endParaRPr lang="en-US" dirty="0"/>
          </a:p>
          <a:p>
            <a:pPr marL="732968" lvl="1" indent="-457200">
              <a:buFont typeface="+mj-lt"/>
              <a:buAutoNum type="alphaUcPeriod"/>
            </a:pPr>
            <a:r>
              <a:rPr lang="en-US" dirty="0"/>
              <a:t>a/b</a:t>
            </a:r>
          </a:p>
          <a:p>
            <a:pPr marL="732968" lvl="1" indent="-457200">
              <a:buFont typeface="+mj-lt"/>
              <a:buAutoNum type="alphaUcPeriod"/>
            </a:pPr>
            <a:r>
              <a:rPr lang="en-US" dirty="0"/>
              <a:t>a./b.txt</a:t>
            </a:r>
          </a:p>
        </p:txBody>
      </p:sp>
      <p:pic>
        <p:nvPicPr>
          <p:cNvPr id="4" name="Picture 3">
            <a:extLst>
              <a:ext uri="{FF2B5EF4-FFF2-40B4-BE49-F238E27FC236}">
                <a16:creationId xmlns:a16="http://schemas.microsoft.com/office/drawing/2014/main" id="{7128AA4C-D73D-4E30-A30A-7970F654100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97076" y="2109084"/>
            <a:ext cx="428888" cy="362141"/>
          </a:xfrm>
          <a:prstGeom prst="rect">
            <a:avLst/>
          </a:prstGeom>
        </p:spPr>
      </p:pic>
    </p:spTree>
    <p:extLst>
      <p:ext uri="{BB962C8B-B14F-4D97-AF65-F5344CB8AC3E}">
        <p14:creationId xmlns:p14="http://schemas.microsoft.com/office/powerpoint/2010/main" val="39321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79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Namespaces</a:t>
            </a:r>
          </a:p>
        </p:txBody>
      </p:sp>
      <p:sp>
        <p:nvSpPr>
          <p:cNvPr id="3" name="Content Placeholder 2"/>
          <p:cNvSpPr>
            <a:spLocks noGrp="1"/>
          </p:cNvSpPr>
          <p:nvPr>
            <p:ph sz="quarter" idx="13"/>
          </p:nvPr>
        </p:nvSpPr>
        <p:spPr/>
        <p:txBody>
          <a:bodyPr/>
          <a:lstStyle/>
          <a:p>
            <a:pPr lvl="1"/>
            <a:r>
              <a:rPr lang="en-US" sz="2200" dirty="0"/>
              <a:t>Nodes and properties can have namespaces to avoid name collisions. </a:t>
            </a:r>
          </a:p>
          <a:p>
            <a:pPr marL="275851" lvl="1" indent="0">
              <a:buNone/>
            </a:pPr>
            <a:endParaRPr lang="en-US" sz="2200" dirty="0"/>
          </a:p>
          <a:p>
            <a:pPr lvl="1"/>
            <a:r>
              <a:rPr lang="en-US" sz="2200" dirty="0"/>
              <a:t>Common namespaces are:</a:t>
            </a:r>
          </a:p>
          <a:p>
            <a:pPr lvl="2"/>
            <a:r>
              <a:rPr lang="en-US" sz="2000" dirty="0"/>
              <a:t>jcr: Basic data storage (part of jcr spec)</a:t>
            </a:r>
          </a:p>
          <a:p>
            <a:pPr lvl="2"/>
            <a:r>
              <a:rPr lang="en-US" sz="2000" dirty="0" err="1"/>
              <a:t>nt</a:t>
            </a:r>
            <a:r>
              <a:rPr lang="en-US" sz="2000" dirty="0"/>
              <a:t>: Foundation node types (part of </a:t>
            </a:r>
            <a:r>
              <a:rPr lang="en-US" sz="2000" dirty="0" err="1"/>
              <a:t>jcr</a:t>
            </a:r>
            <a:r>
              <a:rPr lang="en-US" sz="2000" dirty="0"/>
              <a:t> spec)</a:t>
            </a:r>
          </a:p>
          <a:p>
            <a:pPr lvl="2"/>
            <a:r>
              <a:rPr lang="en-US" sz="2000" dirty="0"/>
              <a:t>rep: Repository internals (part of </a:t>
            </a:r>
            <a:r>
              <a:rPr lang="en-US" sz="2000" dirty="0" err="1"/>
              <a:t>jcr</a:t>
            </a:r>
            <a:r>
              <a:rPr lang="en-US" sz="2000" dirty="0"/>
              <a:t> spec)</a:t>
            </a:r>
          </a:p>
          <a:p>
            <a:pPr lvl="2"/>
            <a:r>
              <a:rPr lang="en-US" sz="2000" dirty="0"/>
              <a:t>mix: Standard mixin node types (part of </a:t>
            </a:r>
            <a:r>
              <a:rPr lang="en-US" sz="2000" dirty="0" err="1"/>
              <a:t>jcr</a:t>
            </a:r>
            <a:r>
              <a:rPr lang="en-US" sz="2000" dirty="0"/>
              <a:t> spec)</a:t>
            </a:r>
          </a:p>
          <a:p>
            <a:pPr lvl="2"/>
            <a:r>
              <a:rPr lang="en-US" sz="2000" dirty="0"/>
              <a:t>sling: Added by Sling framework</a:t>
            </a:r>
          </a:p>
          <a:p>
            <a:pPr lvl="2"/>
            <a:r>
              <a:rPr lang="en-US" sz="2000" dirty="0"/>
              <a:t>cq: Added by the Adobe Experience Manager (AEM) application</a:t>
            </a:r>
          </a:p>
          <a:p>
            <a:pPr lvl="2"/>
            <a:endParaRPr lang="en-US" sz="2000" dirty="0"/>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4</a:t>
            </a:fld>
            <a:endParaRPr lang="en-US" dirty="0"/>
          </a:p>
        </p:txBody>
      </p:sp>
    </p:spTree>
    <p:extLst>
      <p:ext uri="{BB962C8B-B14F-4D97-AF65-F5344CB8AC3E}">
        <p14:creationId xmlns:p14="http://schemas.microsoft.com/office/powerpoint/2010/main" val="311686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8310F5-E8CC-4DCD-B7A0-46AFE53C858F}"/>
              </a:ext>
            </a:extLst>
          </p:cNvPr>
          <p:cNvSpPr txBox="1">
            <a:spLocks/>
          </p:cNvSpPr>
          <p:nvPr/>
        </p:nvSpPr>
        <p:spPr>
          <a:xfrm>
            <a:off x="320040" y="1234440"/>
            <a:ext cx="11430000" cy="5029200"/>
          </a:xfrm>
          <a:prstGeom prst="rect">
            <a:avLst/>
          </a:prstGeom>
        </p:spPr>
        <p:txBody>
          <a:bodyPr vert="horz" lIns="108829" tIns="54414" rIns="108829" bIns="54414" rtlCol="0">
            <a:normAutofit/>
          </a:bodyPr>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100000"/>
              <a:buFont typeface="Arial" panose="020B0604020202020204" pitchFamily="34" charset="0"/>
              <a:buChar char="•"/>
              <a:defRPr sz="22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80000"/>
              <a:buFont typeface="Courier New" panose="02070309020205020404" pitchFamily="49" charset="0"/>
              <a:buChar char="o"/>
              <a:defRPr sz="20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US" dirty="0"/>
          </a:p>
        </p:txBody>
      </p:sp>
      <p:sp>
        <p:nvSpPr>
          <p:cNvPr id="2" name="Title 1"/>
          <p:cNvSpPr>
            <a:spLocks noGrp="1"/>
          </p:cNvSpPr>
          <p:nvPr>
            <p:ph type="title"/>
          </p:nvPr>
        </p:nvSpPr>
        <p:spPr/>
        <p:txBody>
          <a:bodyPr>
            <a:normAutofit/>
          </a:bodyPr>
          <a:lstStyle/>
          <a:p>
            <a:r>
              <a:rPr lang="en-US" dirty="0"/>
              <a:t>Common Node Types</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5</a:t>
            </a:fld>
            <a:endParaRPr lang="en-US" dirty="0"/>
          </a:p>
        </p:txBody>
      </p:sp>
      <p:sp>
        <p:nvSpPr>
          <p:cNvPr id="13" name="Content Placeholder 2">
            <a:extLst>
              <a:ext uri="{FF2B5EF4-FFF2-40B4-BE49-F238E27FC236}">
                <a16:creationId xmlns:a16="http://schemas.microsoft.com/office/drawing/2014/main" id="{6B3A561B-1579-4C01-9DBB-91D42D0EF61C}"/>
              </a:ext>
            </a:extLst>
          </p:cNvPr>
          <p:cNvSpPr txBox="1">
            <a:spLocks/>
          </p:cNvSpPr>
          <p:nvPr/>
        </p:nvSpPr>
        <p:spPr>
          <a:xfrm>
            <a:off x="320040" y="1234440"/>
            <a:ext cx="11430000" cy="5029200"/>
          </a:xfrm>
          <a:prstGeom prst="rect">
            <a:avLst/>
          </a:prstGeom>
        </p:spPr>
        <p:txBody>
          <a:bodyPr vert="horz" lIns="108829" tIns="54414" rIns="108829" bIns="54414" rtlCol="0">
            <a:normAutofit/>
          </a:bodyPr>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100000"/>
              <a:buFont typeface="Arial" panose="020B0604020202020204" pitchFamily="34" charset="0"/>
              <a:buChar char="•"/>
              <a:defRPr sz="22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80000"/>
              <a:buFont typeface="Courier New" panose="02070309020205020404" pitchFamily="49" charset="0"/>
              <a:buChar char="o"/>
              <a:defRPr sz="20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US" dirty="0">
              <a:solidFill>
                <a:schemeClr val="bg1"/>
              </a:solidFill>
            </a:endParaRPr>
          </a:p>
        </p:txBody>
      </p:sp>
      <p:graphicFrame>
        <p:nvGraphicFramePr>
          <p:cNvPr id="14" name="Table 13">
            <a:extLst>
              <a:ext uri="{FF2B5EF4-FFF2-40B4-BE49-F238E27FC236}">
                <a16:creationId xmlns:a16="http://schemas.microsoft.com/office/drawing/2014/main" id="{947E5992-C226-46E9-B147-C2BF97D09373}"/>
              </a:ext>
            </a:extLst>
          </p:cNvPr>
          <p:cNvGraphicFramePr>
            <a:graphicFrameLocks noGrp="1"/>
          </p:cNvGraphicFramePr>
          <p:nvPr>
            <p:extLst>
              <p:ext uri="{D42A27DB-BD31-4B8C-83A1-F6EECF244321}">
                <p14:modId xmlns:p14="http://schemas.microsoft.com/office/powerpoint/2010/main" val="3203300216"/>
              </p:ext>
            </p:extLst>
          </p:nvPr>
        </p:nvGraphicFramePr>
        <p:xfrm>
          <a:off x="170656" y="1542037"/>
          <a:ext cx="5623972" cy="4791048"/>
        </p:xfrm>
        <a:graphic>
          <a:graphicData uri="http://schemas.openxmlformats.org/drawingml/2006/table">
            <a:tbl>
              <a:tblPr firstRow="1" bandRow="1">
                <a:tableStyleId>{37CE84F3-28C3-443E-9E96-99CF82512B78}</a:tableStyleId>
              </a:tblPr>
              <a:tblGrid>
                <a:gridCol w="1790438">
                  <a:extLst>
                    <a:ext uri="{9D8B030D-6E8A-4147-A177-3AD203B41FA5}">
                      <a16:colId xmlns:a16="http://schemas.microsoft.com/office/drawing/2014/main" val="1861080437"/>
                    </a:ext>
                  </a:extLst>
                </a:gridCol>
                <a:gridCol w="3833534">
                  <a:extLst>
                    <a:ext uri="{9D8B030D-6E8A-4147-A177-3AD203B41FA5}">
                      <a16:colId xmlns:a16="http://schemas.microsoft.com/office/drawing/2014/main" val="648504572"/>
                    </a:ext>
                  </a:extLst>
                </a:gridCol>
              </a:tblGrid>
              <a:tr h="477191">
                <a:tc>
                  <a:txBody>
                    <a:bodyPr/>
                    <a:lstStyle/>
                    <a:p>
                      <a:pPr algn="ctr"/>
                      <a:r>
                        <a:rPr lang="en-US" sz="2000" dirty="0"/>
                        <a:t>Node Type</a:t>
                      </a:r>
                      <a:endParaRPr lang="en-U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en-US" sz="2000" dirty="0"/>
                        <a:t>Description</a:t>
                      </a:r>
                      <a:endParaRPr lang="en-U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229287300"/>
                  </a:ext>
                </a:extLst>
              </a:tr>
              <a:tr h="1104866">
                <a:tc>
                  <a:txBody>
                    <a:bodyPr/>
                    <a:lstStyle/>
                    <a:p>
                      <a:pPr algn="l"/>
                      <a:r>
                        <a:rPr lang="en-US" sz="1800" dirty="0" err="1">
                          <a:solidFill>
                            <a:schemeClr val="tx1"/>
                          </a:solidFill>
                        </a:rPr>
                        <a:t>nt:file</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algn="l" defTabSz="1088291" rtl="0" eaLnBrk="1" latinLnBrk="0" hangingPunct="1"/>
                      <a:r>
                        <a:rPr lang="en-US" sz="1800" kern="1200" dirty="0">
                          <a:solidFill>
                            <a:schemeClr val="tx1"/>
                          </a:solidFill>
                          <a:latin typeface="+mn-lt"/>
                          <a:ea typeface="+mn-ea"/>
                          <a:cs typeface="+mn-cs"/>
                        </a:rPr>
                        <a:t>Represents a file in a filesystem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72561564"/>
                  </a:ext>
                </a:extLst>
              </a:tr>
              <a:tr h="1077250">
                <a:tc>
                  <a:txBody>
                    <a:bodyPr/>
                    <a:lstStyle/>
                    <a:p>
                      <a:pPr algn="l"/>
                      <a:r>
                        <a:rPr lang="en-US" sz="1800" dirty="0" err="1">
                          <a:solidFill>
                            <a:schemeClr val="tx1"/>
                          </a:solidFill>
                        </a:rPr>
                        <a:t>nt:folder</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a:r>
                        <a:rPr lang="en-US" sz="1800" dirty="0">
                          <a:solidFill>
                            <a:schemeClr val="tx1"/>
                          </a:solidFill>
                        </a:rPr>
                        <a:t>Represents a folder in a filesystem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3296032"/>
                  </a:ext>
                </a:extLst>
              </a:tr>
              <a:tr h="2131741">
                <a:tc>
                  <a:txBody>
                    <a:bodyPr/>
                    <a:lstStyle/>
                    <a:p>
                      <a:pPr algn="l"/>
                      <a:r>
                        <a:rPr lang="en-US" sz="1800" dirty="0" err="1">
                          <a:solidFill>
                            <a:schemeClr val="tx1"/>
                          </a:solidFill>
                        </a:rPr>
                        <a:t>nt:unstructured</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l"/>
                      <a:r>
                        <a:rPr lang="en-US" sz="1800" dirty="0">
                          <a:solidFill>
                            <a:schemeClr val="tx1"/>
                          </a:solidFill>
                        </a:rPr>
                        <a:t>Enables any combination of child nodes and properties. It also supports client-orderable child nodes and stores unstructured content and commonly used (for the touch UI) dialog boxes.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18053528"/>
                  </a:ext>
                </a:extLst>
              </a:tr>
            </a:tbl>
          </a:graphicData>
        </a:graphic>
      </p:graphicFrame>
      <p:graphicFrame>
        <p:nvGraphicFramePr>
          <p:cNvPr id="15" name="Table 14">
            <a:extLst>
              <a:ext uri="{FF2B5EF4-FFF2-40B4-BE49-F238E27FC236}">
                <a16:creationId xmlns:a16="http://schemas.microsoft.com/office/drawing/2014/main" id="{44CE97C9-FE8A-48AD-BF57-1F89F89B1B7D}"/>
              </a:ext>
            </a:extLst>
          </p:cNvPr>
          <p:cNvGraphicFramePr>
            <a:graphicFrameLocks noGrp="1"/>
          </p:cNvGraphicFramePr>
          <p:nvPr>
            <p:extLst>
              <p:ext uri="{D42A27DB-BD31-4B8C-83A1-F6EECF244321}">
                <p14:modId xmlns:p14="http://schemas.microsoft.com/office/powerpoint/2010/main" val="3978387488"/>
              </p:ext>
            </p:extLst>
          </p:nvPr>
        </p:nvGraphicFramePr>
        <p:xfrm>
          <a:off x="5960346" y="1535115"/>
          <a:ext cx="6057823" cy="4791048"/>
        </p:xfrm>
        <a:graphic>
          <a:graphicData uri="http://schemas.openxmlformats.org/drawingml/2006/table">
            <a:tbl>
              <a:tblPr firstRow="1" bandRow="1">
                <a:tableStyleId>{37CE84F3-28C3-443E-9E96-99CF82512B78}</a:tableStyleId>
              </a:tblPr>
              <a:tblGrid>
                <a:gridCol w="2406414">
                  <a:extLst>
                    <a:ext uri="{9D8B030D-6E8A-4147-A177-3AD203B41FA5}">
                      <a16:colId xmlns:a16="http://schemas.microsoft.com/office/drawing/2014/main" val="1861080437"/>
                    </a:ext>
                  </a:extLst>
                </a:gridCol>
                <a:gridCol w="3651409">
                  <a:extLst>
                    <a:ext uri="{9D8B030D-6E8A-4147-A177-3AD203B41FA5}">
                      <a16:colId xmlns:a16="http://schemas.microsoft.com/office/drawing/2014/main" val="648504572"/>
                    </a:ext>
                  </a:extLst>
                </a:gridCol>
              </a:tblGrid>
              <a:tr h="393209">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US" sz="2000" dirty="0"/>
                        <a:t>Node Type</a:t>
                      </a:r>
                      <a:endParaRPr lang="en-U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a:txBody>
                    <a:bodyPr/>
                    <a:lstStyle/>
                    <a:p>
                      <a:pPr algn="ctr"/>
                      <a:r>
                        <a:rPr lang="en-US" sz="2000" dirty="0"/>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229287300"/>
                  </a:ext>
                </a:extLst>
              </a:tr>
              <a:tr h="872701">
                <a:tc>
                  <a:txBody>
                    <a:bodyPr/>
                    <a:lstStyle/>
                    <a:p>
                      <a:pPr algn="l"/>
                      <a:r>
                        <a:rPr lang="en-US" sz="1800" dirty="0" err="1">
                          <a:solidFill>
                            <a:schemeClr val="tx1"/>
                          </a:solidFill>
                        </a:rPr>
                        <a:t>cq:Page</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1800" dirty="0">
                          <a:solidFill>
                            <a:schemeClr val="tx1"/>
                          </a:solidFill>
                        </a:rPr>
                        <a:t>Stores the content and properties for a page in a website.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672561564"/>
                  </a:ext>
                </a:extLst>
              </a:tr>
              <a:tr h="635184">
                <a:tc>
                  <a:txBody>
                    <a:bodyPr/>
                    <a:lstStyle/>
                    <a:p>
                      <a:pPr algn="l"/>
                      <a:r>
                        <a:rPr lang="en-US" sz="1800" dirty="0" err="1">
                          <a:solidFill>
                            <a:schemeClr val="tx1"/>
                          </a:solidFill>
                        </a:rPr>
                        <a:t>cq:Template</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1800" dirty="0">
                          <a:solidFill>
                            <a:schemeClr val="tx1"/>
                          </a:solidFill>
                        </a:rPr>
                        <a:t>Defines a template used to create pages.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33296032"/>
                  </a:ext>
                </a:extLst>
              </a:tr>
              <a:tr h="635184">
                <a:tc>
                  <a:txBody>
                    <a:bodyPr/>
                    <a:lstStyle/>
                    <a:p>
                      <a:pPr algn="l"/>
                      <a:r>
                        <a:rPr lang="en-US" sz="1800" dirty="0" err="1">
                          <a:solidFill>
                            <a:schemeClr val="tx1"/>
                          </a:solidFill>
                        </a:rPr>
                        <a:t>cq:ClientLibraryFolder</a:t>
                      </a:r>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1800" dirty="0">
                          <a:solidFill>
                            <a:schemeClr val="tx1"/>
                          </a:solidFill>
                        </a:rPr>
                        <a:t>Defines a library of client-side JavaScript CSS.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918053528"/>
                  </a:ext>
                </a:extLst>
              </a:tr>
              <a:tr h="1107436">
                <a:tc>
                  <a:txBody>
                    <a:bodyPr/>
                    <a:lstStyle/>
                    <a:p>
                      <a:pPr algn="l"/>
                      <a:r>
                        <a:rPr lang="en-US" sz="1800" dirty="0">
                          <a:solidFill>
                            <a:schemeClr val="tx1"/>
                          </a:solidFill>
                        </a:rPr>
                        <a:t>cq:EditConfig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1800" dirty="0">
                          <a:solidFill>
                            <a:schemeClr val="tx1"/>
                          </a:solidFill>
                        </a:rPr>
                        <a:t>Defines the editing configuration for a component including drag-and-drop and in-place editing.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018713351"/>
                  </a:ext>
                </a:extLst>
              </a:tr>
              <a:tr h="1134511">
                <a:tc>
                  <a:txBody>
                    <a:bodyPr/>
                    <a:lstStyle/>
                    <a:p>
                      <a:pPr algn="l"/>
                      <a:r>
                        <a:rPr lang="en-US" sz="1800" dirty="0" err="1">
                          <a:solidFill>
                            <a:schemeClr val="tx1"/>
                          </a:solidFill>
                        </a:rPr>
                        <a:t>cq:InplaceEditingConfig</a:t>
                      </a:r>
                      <a:endParaRPr lang="en-US" sz="1800" dirty="0">
                        <a:solidFill>
                          <a:schemeClr val="tx1"/>
                        </a:solidFill>
                      </a:endParaRPr>
                    </a:p>
                    <a:p>
                      <a:pPr algn="l"/>
                      <a:endParaRPr lang="en-US" sz="18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1800" dirty="0">
                          <a:solidFill>
                            <a:schemeClr val="tx1"/>
                          </a:solidFill>
                        </a:rPr>
                        <a:t>Defines an in-place editing configuration for a component. It is a child of cq:EditConfig.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776259427"/>
                  </a:ext>
                </a:extLst>
              </a:tr>
            </a:tbl>
          </a:graphicData>
        </a:graphic>
      </p:graphicFrame>
      <p:sp>
        <p:nvSpPr>
          <p:cNvPr id="16" name="TextBox 15">
            <a:extLst>
              <a:ext uri="{FF2B5EF4-FFF2-40B4-BE49-F238E27FC236}">
                <a16:creationId xmlns:a16="http://schemas.microsoft.com/office/drawing/2014/main" id="{97428119-EB6B-4527-8216-0A461CE25709}"/>
              </a:ext>
            </a:extLst>
          </p:cNvPr>
          <p:cNvSpPr txBox="1"/>
          <p:nvPr/>
        </p:nvSpPr>
        <p:spPr>
          <a:xfrm>
            <a:off x="2435007" y="1068602"/>
            <a:ext cx="1095270" cy="430887"/>
          </a:xfrm>
          <a:prstGeom prst="rect">
            <a:avLst/>
          </a:prstGeom>
          <a:noFill/>
        </p:spPr>
        <p:txBody>
          <a:bodyPr wrap="square" rtlCol="0">
            <a:spAutoFit/>
          </a:bodyPr>
          <a:lstStyle/>
          <a:p>
            <a:pPr algn="ctr"/>
            <a:r>
              <a:rPr lang="en-US" sz="2200" b="1" dirty="0"/>
              <a:t>NT</a:t>
            </a:r>
          </a:p>
        </p:txBody>
      </p:sp>
      <p:sp>
        <p:nvSpPr>
          <p:cNvPr id="17" name="TextBox 16">
            <a:extLst>
              <a:ext uri="{FF2B5EF4-FFF2-40B4-BE49-F238E27FC236}">
                <a16:creationId xmlns:a16="http://schemas.microsoft.com/office/drawing/2014/main" id="{EB569FEC-B19F-4AD4-A3E4-0053859E933C}"/>
              </a:ext>
            </a:extLst>
          </p:cNvPr>
          <p:cNvSpPr txBox="1"/>
          <p:nvPr/>
        </p:nvSpPr>
        <p:spPr>
          <a:xfrm>
            <a:off x="8441622" y="1064520"/>
            <a:ext cx="1095270" cy="430887"/>
          </a:xfrm>
          <a:prstGeom prst="rect">
            <a:avLst/>
          </a:prstGeom>
          <a:noFill/>
        </p:spPr>
        <p:txBody>
          <a:bodyPr wrap="square" rtlCol="0">
            <a:spAutoFit/>
          </a:bodyPr>
          <a:lstStyle/>
          <a:p>
            <a:pPr algn="ctr"/>
            <a:r>
              <a:rPr lang="en-US" sz="2200" b="1" dirty="0"/>
              <a:t>AEM</a:t>
            </a:r>
          </a:p>
        </p:txBody>
      </p:sp>
    </p:spTree>
    <p:extLst>
      <p:ext uri="{BB962C8B-B14F-4D97-AF65-F5344CB8AC3E}">
        <p14:creationId xmlns:p14="http://schemas.microsoft.com/office/powerpoint/2010/main" val="78781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Folder Structure of the Repository</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6</a:t>
            </a:fld>
            <a:endParaRPr lang="en-US" dirty="0"/>
          </a:p>
        </p:txBody>
      </p:sp>
      <p:grpSp>
        <p:nvGrpSpPr>
          <p:cNvPr id="3" name="Group 2">
            <a:extLst>
              <a:ext uri="{FF2B5EF4-FFF2-40B4-BE49-F238E27FC236}">
                <a16:creationId xmlns:a16="http://schemas.microsoft.com/office/drawing/2014/main" id="{DC538FB7-A8B3-439D-8C9C-5185D538DD13}"/>
              </a:ext>
            </a:extLst>
          </p:cNvPr>
          <p:cNvGrpSpPr/>
          <p:nvPr/>
        </p:nvGrpSpPr>
        <p:grpSpPr>
          <a:xfrm>
            <a:off x="7366830" y="1698890"/>
            <a:ext cx="4390427" cy="4019767"/>
            <a:chOff x="6954956" y="1520253"/>
            <a:chExt cx="4390427" cy="4019767"/>
          </a:xfrm>
        </p:grpSpPr>
        <p:sp>
          <p:nvSpPr>
            <p:cNvPr id="23" name="TextBox 22">
              <a:extLst>
                <a:ext uri="{FF2B5EF4-FFF2-40B4-BE49-F238E27FC236}">
                  <a16:creationId xmlns:a16="http://schemas.microsoft.com/office/drawing/2014/main" id="{09F6E4B3-E892-4E7E-A4C3-CE12522A9412}"/>
                </a:ext>
              </a:extLst>
            </p:cNvPr>
            <p:cNvSpPr txBox="1"/>
            <p:nvPr/>
          </p:nvSpPr>
          <p:spPr>
            <a:xfrm>
              <a:off x="7427687" y="1520253"/>
              <a:ext cx="3906854" cy="1028599"/>
            </a:xfrm>
            <a:prstGeom prst="rect">
              <a:avLst/>
            </a:prstGeom>
            <a:noFill/>
          </p:spPr>
          <p:txBody>
            <a:bodyPr wrap="square" rtlCol="0">
              <a:spAutoFit/>
            </a:bodyPr>
            <a:lstStyle/>
            <a:p>
              <a:pPr>
                <a:buClr>
                  <a:schemeClr val="bg1"/>
                </a:buClr>
              </a:pPr>
              <a:r>
                <a:rPr lang="en-US" dirty="0"/>
                <a:t>/apps – clientlibs, components, bundles, </a:t>
              </a:r>
              <a:r>
                <a:rPr lang="en-US" b="1" dirty="0"/>
                <a:t>front-end developers’ work</a:t>
              </a:r>
              <a:endParaRPr lang="en-US" dirty="0"/>
            </a:p>
          </p:txBody>
        </p:sp>
        <p:sp>
          <p:nvSpPr>
            <p:cNvPr id="35" name="TextBox 34">
              <a:extLst>
                <a:ext uri="{FF2B5EF4-FFF2-40B4-BE49-F238E27FC236}">
                  <a16:creationId xmlns:a16="http://schemas.microsoft.com/office/drawing/2014/main" id="{D0701B87-F0B5-477E-806E-E5A91C8FB45D}"/>
                </a:ext>
              </a:extLst>
            </p:cNvPr>
            <p:cNvSpPr txBox="1"/>
            <p:nvPr/>
          </p:nvSpPr>
          <p:spPr>
            <a:xfrm>
              <a:off x="7427687" y="4008190"/>
              <a:ext cx="3906854" cy="720018"/>
            </a:xfrm>
            <a:prstGeom prst="rect">
              <a:avLst/>
            </a:prstGeom>
            <a:noFill/>
          </p:spPr>
          <p:txBody>
            <a:bodyPr wrap="square" rtlCol="0">
              <a:spAutoFit/>
            </a:bodyPr>
            <a:lstStyle/>
            <a:p>
              <a:pPr>
                <a:buClr>
                  <a:schemeClr val="bg1"/>
                </a:buClr>
              </a:pPr>
              <a:r>
                <a:rPr lang="en-US" dirty="0"/>
                <a:t>/content – page content authored by </a:t>
              </a:r>
              <a:r>
                <a:rPr lang="en-US" b="1" dirty="0"/>
                <a:t>authors</a:t>
              </a:r>
            </a:p>
          </p:txBody>
        </p:sp>
        <p:sp>
          <p:nvSpPr>
            <p:cNvPr id="38" name="TextBox 37">
              <a:extLst>
                <a:ext uri="{FF2B5EF4-FFF2-40B4-BE49-F238E27FC236}">
                  <a16:creationId xmlns:a16="http://schemas.microsoft.com/office/drawing/2014/main" id="{6580F988-2716-4B8C-A55A-AF63492B2F8D}"/>
                </a:ext>
              </a:extLst>
            </p:cNvPr>
            <p:cNvSpPr txBox="1"/>
            <p:nvPr/>
          </p:nvSpPr>
          <p:spPr>
            <a:xfrm>
              <a:off x="7427687" y="4893689"/>
              <a:ext cx="3906854" cy="646331"/>
            </a:xfrm>
            <a:prstGeom prst="rect">
              <a:avLst/>
            </a:prstGeom>
            <a:noFill/>
          </p:spPr>
          <p:txBody>
            <a:bodyPr wrap="square" rtlCol="0">
              <a:spAutoFit/>
            </a:bodyPr>
            <a:lstStyle/>
            <a:p>
              <a:pPr>
                <a:buClr>
                  <a:srgbClr val="FBB034"/>
                </a:buClr>
              </a:pPr>
              <a:r>
                <a:rPr lang="en-US" dirty="0"/>
                <a:t>/libs – foundation components, </a:t>
              </a:r>
              <a:r>
                <a:rPr lang="en-US" dirty="0" err="1"/>
                <a:t>css</a:t>
              </a:r>
              <a:r>
                <a:rPr lang="en-US" dirty="0"/>
                <a:t>, and library files</a:t>
              </a:r>
              <a:endParaRPr lang="en-US" i="1" dirty="0"/>
            </a:p>
          </p:txBody>
        </p:sp>
        <p:sp>
          <p:nvSpPr>
            <p:cNvPr id="41" name="TextBox 40">
              <a:extLst>
                <a:ext uri="{FF2B5EF4-FFF2-40B4-BE49-F238E27FC236}">
                  <a16:creationId xmlns:a16="http://schemas.microsoft.com/office/drawing/2014/main" id="{57361742-DC97-48FE-9305-B242C63DCBCA}"/>
                </a:ext>
              </a:extLst>
            </p:cNvPr>
            <p:cNvSpPr txBox="1"/>
            <p:nvPr/>
          </p:nvSpPr>
          <p:spPr>
            <a:xfrm>
              <a:off x="7438528" y="2345282"/>
              <a:ext cx="3906855" cy="1645756"/>
            </a:xfrm>
            <a:prstGeom prst="rect">
              <a:avLst/>
            </a:prstGeom>
            <a:noFill/>
          </p:spPr>
          <p:txBody>
            <a:bodyPr wrap="square" rtlCol="0">
              <a:spAutoFit/>
            </a:bodyPr>
            <a:lstStyle/>
            <a:p>
              <a:pPr>
                <a:buClr>
                  <a:schemeClr val="bg1"/>
                </a:buClr>
              </a:pPr>
              <a:r>
                <a:rPr lang="en-US" dirty="0"/>
                <a:t>/conf – context-aware and global configurations such as editable templates, metadata schemas, metadata profiles, search filters, and cloud configurations</a:t>
              </a:r>
              <a:endParaRPr lang="en-US" b="1" dirty="0"/>
            </a:p>
          </p:txBody>
        </p:sp>
        <p:sp>
          <p:nvSpPr>
            <p:cNvPr id="64" name="Oval 63">
              <a:extLst>
                <a:ext uri="{FF2B5EF4-FFF2-40B4-BE49-F238E27FC236}">
                  <a16:creationId xmlns:a16="http://schemas.microsoft.com/office/drawing/2014/main" id="{872DC3F1-A718-43B3-ABD0-5A3520EE4856}"/>
                </a:ext>
              </a:extLst>
            </p:cNvPr>
            <p:cNvSpPr/>
            <p:nvPr/>
          </p:nvSpPr>
          <p:spPr>
            <a:xfrm>
              <a:off x="6954956" y="1598773"/>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65" name="Oval 64">
              <a:extLst>
                <a:ext uri="{FF2B5EF4-FFF2-40B4-BE49-F238E27FC236}">
                  <a16:creationId xmlns:a16="http://schemas.microsoft.com/office/drawing/2014/main" id="{65EF6D75-F5EC-40F1-8BED-56FAED579A6C}"/>
                </a:ext>
              </a:extLst>
            </p:cNvPr>
            <p:cNvSpPr/>
            <p:nvPr/>
          </p:nvSpPr>
          <p:spPr>
            <a:xfrm>
              <a:off x="6954956" y="2453974"/>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66" name="Oval 65">
              <a:extLst>
                <a:ext uri="{FF2B5EF4-FFF2-40B4-BE49-F238E27FC236}">
                  <a16:creationId xmlns:a16="http://schemas.microsoft.com/office/drawing/2014/main" id="{7C13B7CA-5A99-4440-BE57-339EDB12686A}"/>
                </a:ext>
              </a:extLst>
            </p:cNvPr>
            <p:cNvSpPr/>
            <p:nvPr/>
          </p:nvSpPr>
          <p:spPr>
            <a:xfrm>
              <a:off x="6954956" y="4099693"/>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67" name="Oval 66">
              <a:extLst>
                <a:ext uri="{FF2B5EF4-FFF2-40B4-BE49-F238E27FC236}">
                  <a16:creationId xmlns:a16="http://schemas.microsoft.com/office/drawing/2014/main" id="{E2E75B46-F568-45C3-ADA0-675C2C2133F9}"/>
                </a:ext>
              </a:extLst>
            </p:cNvPr>
            <p:cNvSpPr/>
            <p:nvPr/>
          </p:nvSpPr>
          <p:spPr>
            <a:xfrm>
              <a:off x="6954956" y="5018226"/>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grpSp>
      <p:pic>
        <p:nvPicPr>
          <p:cNvPr id="6" name="Picture 5">
            <a:extLst>
              <a:ext uri="{FF2B5EF4-FFF2-40B4-BE49-F238E27FC236}">
                <a16:creationId xmlns:a16="http://schemas.microsoft.com/office/drawing/2014/main" id="{83A266CF-D8B3-4743-A525-420F14586B9E}"/>
              </a:ext>
            </a:extLst>
          </p:cNvPr>
          <p:cNvPicPr>
            <a:picLocks noChangeAspect="1"/>
          </p:cNvPicPr>
          <p:nvPr/>
        </p:nvPicPr>
        <p:blipFill>
          <a:blip r:embed="rId3">
            <a:alphaModFix amt="50000"/>
          </a:blip>
          <a:stretch>
            <a:fillRect/>
          </a:stretch>
        </p:blipFill>
        <p:spPr>
          <a:xfrm>
            <a:off x="187092" y="1311283"/>
            <a:ext cx="6604102" cy="486866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C7793E5-B670-4E76-9264-917BD7A28A6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7093" y="1936758"/>
            <a:ext cx="2057344" cy="4254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4" name="Group 33">
            <a:extLst>
              <a:ext uri="{FF2B5EF4-FFF2-40B4-BE49-F238E27FC236}">
                <a16:creationId xmlns:a16="http://schemas.microsoft.com/office/drawing/2014/main" id="{D756CE13-8D0C-45BF-8A18-BDF66A6CEDA3}"/>
              </a:ext>
            </a:extLst>
          </p:cNvPr>
          <p:cNvGrpSpPr/>
          <p:nvPr/>
        </p:nvGrpSpPr>
        <p:grpSpPr>
          <a:xfrm>
            <a:off x="431568" y="1804806"/>
            <a:ext cx="5154977" cy="652268"/>
            <a:chOff x="174875" y="1214747"/>
            <a:chExt cx="6294505" cy="796454"/>
          </a:xfrm>
        </p:grpSpPr>
        <p:sp>
          <p:nvSpPr>
            <p:cNvPr id="36" name="Rectangle 35">
              <a:extLst>
                <a:ext uri="{FF2B5EF4-FFF2-40B4-BE49-F238E27FC236}">
                  <a16:creationId xmlns:a16="http://schemas.microsoft.com/office/drawing/2014/main" id="{0ED95409-1F5D-4B5D-BD08-9E0F39CE0CB5}"/>
                </a:ext>
              </a:extLst>
            </p:cNvPr>
            <p:cNvSpPr/>
            <p:nvPr/>
          </p:nvSpPr>
          <p:spPr>
            <a:xfrm>
              <a:off x="174875" y="1658188"/>
              <a:ext cx="1345316" cy="35301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4DBA6F32-CF53-471A-A412-51224AB381EA}"/>
                </a:ext>
              </a:extLst>
            </p:cNvPr>
            <p:cNvCxnSpPr/>
            <p:nvPr/>
          </p:nvCxnSpPr>
          <p:spPr>
            <a:xfrm flipV="1">
              <a:off x="1520190" y="1458613"/>
              <a:ext cx="4446270" cy="370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F266D77-5AFE-43BA-BC59-3134E94CF503}"/>
                </a:ext>
              </a:extLst>
            </p:cNvPr>
            <p:cNvSpPr/>
            <p:nvPr/>
          </p:nvSpPr>
          <p:spPr>
            <a:xfrm>
              <a:off x="5966460" y="1214747"/>
              <a:ext cx="502920" cy="476893"/>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grpSp>
      <p:grpSp>
        <p:nvGrpSpPr>
          <p:cNvPr id="40" name="Group 39">
            <a:extLst>
              <a:ext uri="{FF2B5EF4-FFF2-40B4-BE49-F238E27FC236}">
                <a16:creationId xmlns:a16="http://schemas.microsoft.com/office/drawing/2014/main" id="{8F6C045A-F3D7-4714-83C9-C2C6006224C5}"/>
              </a:ext>
            </a:extLst>
          </p:cNvPr>
          <p:cNvGrpSpPr/>
          <p:nvPr/>
        </p:nvGrpSpPr>
        <p:grpSpPr>
          <a:xfrm>
            <a:off x="416575" y="3039087"/>
            <a:ext cx="5169969" cy="408164"/>
            <a:chOff x="462643" y="2398200"/>
            <a:chExt cx="6006737" cy="498391"/>
          </a:xfrm>
        </p:grpSpPr>
        <p:sp>
          <p:nvSpPr>
            <p:cNvPr id="42" name="Rectangle 41">
              <a:extLst>
                <a:ext uri="{FF2B5EF4-FFF2-40B4-BE49-F238E27FC236}">
                  <a16:creationId xmlns:a16="http://schemas.microsoft.com/office/drawing/2014/main" id="{F0277BC6-BE79-4BEE-AF71-84E9BB80BBA4}"/>
                </a:ext>
              </a:extLst>
            </p:cNvPr>
            <p:cNvSpPr/>
            <p:nvPr/>
          </p:nvSpPr>
          <p:spPr>
            <a:xfrm>
              <a:off x="462643" y="2398200"/>
              <a:ext cx="1297507" cy="28196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AE1BE4C6-4507-461D-91C1-159762EDF061}"/>
                </a:ext>
              </a:extLst>
            </p:cNvPr>
            <p:cNvCxnSpPr>
              <a:cxnSpLocks/>
              <a:stCxn id="42" idx="3"/>
              <a:endCxn id="61" idx="2"/>
            </p:cNvCxnSpPr>
            <p:nvPr/>
          </p:nvCxnSpPr>
          <p:spPr>
            <a:xfrm>
              <a:off x="1760150" y="2539182"/>
              <a:ext cx="4206310" cy="11896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4225E50-93B0-450A-A80A-3AD87B27A7A6}"/>
                </a:ext>
              </a:extLst>
            </p:cNvPr>
            <p:cNvSpPr/>
            <p:nvPr/>
          </p:nvSpPr>
          <p:spPr>
            <a:xfrm>
              <a:off x="5966460" y="2419698"/>
              <a:ext cx="502920" cy="476893"/>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grpSp>
      <p:grpSp>
        <p:nvGrpSpPr>
          <p:cNvPr id="70" name="Group 69">
            <a:extLst>
              <a:ext uri="{FF2B5EF4-FFF2-40B4-BE49-F238E27FC236}">
                <a16:creationId xmlns:a16="http://schemas.microsoft.com/office/drawing/2014/main" id="{8FD6C69B-D4F4-4364-BC1E-647A2F2F39FF}"/>
              </a:ext>
            </a:extLst>
          </p:cNvPr>
          <p:cNvGrpSpPr/>
          <p:nvPr/>
        </p:nvGrpSpPr>
        <p:grpSpPr>
          <a:xfrm>
            <a:off x="431568" y="2429385"/>
            <a:ext cx="5154977" cy="583270"/>
            <a:chOff x="429872" y="2006208"/>
            <a:chExt cx="6294505" cy="712204"/>
          </a:xfrm>
        </p:grpSpPr>
        <p:sp>
          <p:nvSpPr>
            <p:cNvPr id="71" name="Rectangle 70">
              <a:extLst>
                <a:ext uri="{FF2B5EF4-FFF2-40B4-BE49-F238E27FC236}">
                  <a16:creationId xmlns:a16="http://schemas.microsoft.com/office/drawing/2014/main" id="{9BEE9BB4-BD7C-4DDD-BA1F-E2A935B27E49}"/>
                </a:ext>
              </a:extLst>
            </p:cNvPr>
            <p:cNvSpPr/>
            <p:nvPr/>
          </p:nvSpPr>
          <p:spPr>
            <a:xfrm>
              <a:off x="429872" y="2378241"/>
              <a:ext cx="1345316" cy="34017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C7015EE4-9B32-4240-A237-8E4586259166}"/>
                </a:ext>
              </a:extLst>
            </p:cNvPr>
            <p:cNvCxnSpPr>
              <a:cxnSpLocks/>
              <a:stCxn id="71" idx="3"/>
              <a:endCxn id="73" idx="2"/>
            </p:cNvCxnSpPr>
            <p:nvPr/>
          </p:nvCxnSpPr>
          <p:spPr>
            <a:xfrm flipV="1">
              <a:off x="1775188" y="2244655"/>
              <a:ext cx="4446269" cy="30367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C73817B-68A4-4E0F-ABAB-298C6DA85CFF}"/>
                </a:ext>
              </a:extLst>
            </p:cNvPr>
            <p:cNvSpPr/>
            <p:nvPr/>
          </p:nvSpPr>
          <p:spPr>
            <a:xfrm>
              <a:off x="6221457" y="2006208"/>
              <a:ext cx="502920" cy="47689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grpSp>
      <p:grpSp>
        <p:nvGrpSpPr>
          <p:cNvPr id="31" name="Group 30">
            <a:extLst>
              <a:ext uri="{FF2B5EF4-FFF2-40B4-BE49-F238E27FC236}">
                <a16:creationId xmlns:a16="http://schemas.microsoft.com/office/drawing/2014/main" id="{408293DE-E1BB-4490-8242-9C42F7A152E1}"/>
              </a:ext>
            </a:extLst>
          </p:cNvPr>
          <p:cNvGrpSpPr/>
          <p:nvPr/>
        </p:nvGrpSpPr>
        <p:grpSpPr>
          <a:xfrm>
            <a:off x="416575" y="4151192"/>
            <a:ext cx="5169969" cy="408164"/>
            <a:chOff x="462643" y="2398200"/>
            <a:chExt cx="6006737" cy="498391"/>
          </a:xfrm>
        </p:grpSpPr>
        <p:sp>
          <p:nvSpPr>
            <p:cNvPr id="32" name="Rectangle 31">
              <a:extLst>
                <a:ext uri="{FF2B5EF4-FFF2-40B4-BE49-F238E27FC236}">
                  <a16:creationId xmlns:a16="http://schemas.microsoft.com/office/drawing/2014/main" id="{01D826E3-CE03-43D9-93E6-2E0FE7BF7011}"/>
                </a:ext>
              </a:extLst>
            </p:cNvPr>
            <p:cNvSpPr/>
            <p:nvPr/>
          </p:nvSpPr>
          <p:spPr>
            <a:xfrm>
              <a:off x="462643" y="2398200"/>
              <a:ext cx="1297507" cy="28196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6FC227B8-5C29-42F3-AEBE-D5338195DBCD}"/>
                </a:ext>
              </a:extLst>
            </p:cNvPr>
            <p:cNvCxnSpPr>
              <a:cxnSpLocks/>
              <a:stCxn id="32" idx="3"/>
              <a:endCxn id="43" idx="2"/>
            </p:cNvCxnSpPr>
            <p:nvPr/>
          </p:nvCxnSpPr>
          <p:spPr>
            <a:xfrm>
              <a:off x="1760150" y="2539182"/>
              <a:ext cx="4206310" cy="11896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195AC2D-A53F-4C53-BD13-6C0F21FE74C0}"/>
                </a:ext>
              </a:extLst>
            </p:cNvPr>
            <p:cNvSpPr/>
            <p:nvPr/>
          </p:nvSpPr>
          <p:spPr>
            <a:xfrm>
              <a:off x="5966460" y="2419698"/>
              <a:ext cx="502920" cy="476893"/>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grpSp>
    </p:spTree>
    <p:extLst>
      <p:ext uri="{BB962C8B-B14F-4D97-AF65-F5344CB8AC3E}">
        <p14:creationId xmlns:p14="http://schemas.microsoft.com/office/powerpoint/2010/main" val="328881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Folder Structure of the Repository (Cont.)</a:t>
            </a:r>
          </a:p>
        </p:txBody>
      </p:sp>
      <p:sp>
        <p:nvSpPr>
          <p:cNvPr id="4" name="Slide Number Placeholder 3"/>
          <p:cNvSpPr>
            <a:spLocks noGrp="1"/>
          </p:cNvSpPr>
          <p:nvPr>
            <p:ph type="sldNum" sz="quarter" idx="4294967295"/>
          </p:nvPr>
        </p:nvSpPr>
        <p:spPr>
          <a:xfrm>
            <a:off x="0" y="6565900"/>
            <a:ext cx="1016000" cy="168275"/>
          </a:xfrm>
        </p:spPr>
        <p:txBody>
          <a:bodyPr/>
          <a:lstStyle/>
          <a:p>
            <a:fld id="{90156F56-D5AE-4C6F-B826-C69D1BC521BB}" type="slidenum">
              <a:rPr lang="en-US" smtClean="0"/>
              <a:pPr/>
              <a:t>7</a:t>
            </a:fld>
            <a:endParaRPr lang="en-US" dirty="0"/>
          </a:p>
        </p:txBody>
      </p:sp>
      <p:sp>
        <p:nvSpPr>
          <p:cNvPr id="23" name="TextBox 22">
            <a:extLst>
              <a:ext uri="{FF2B5EF4-FFF2-40B4-BE49-F238E27FC236}">
                <a16:creationId xmlns:a16="http://schemas.microsoft.com/office/drawing/2014/main" id="{09F6E4B3-E892-4E7E-A4C3-CE12522A9412}"/>
              </a:ext>
            </a:extLst>
          </p:cNvPr>
          <p:cNvSpPr txBox="1"/>
          <p:nvPr/>
        </p:nvSpPr>
        <p:spPr>
          <a:xfrm>
            <a:off x="7839561" y="2535480"/>
            <a:ext cx="3906854" cy="646331"/>
          </a:xfrm>
          <a:prstGeom prst="rect">
            <a:avLst/>
          </a:prstGeom>
          <a:noFill/>
        </p:spPr>
        <p:txBody>
          <a:bodyPr wrap="square" rtlCol="0">
            <a:spAutoFit/>
          </a:bodyPr>
          <a:lstStyle/>
          <a:p>
            <a:pPr>
              <a:buClr>
                <a:schemeClr val="bg1"/>
              </a:buClr>
            </a:pPr>
            <a:r>
              <a:rPr lang="en-US" dirty="0"/>
              <a:t>/home – Contains AEM users and group information</a:t>
            </a:r>
          </a:p>
        </p:txBody>
      </p:sp>
      <p:sp>
        <p:nvSpPr>
          <p:cNvPr id="35" name="TextBox 34">
            <a:extLst>
              <a:ext uri="{FF2B5EF4-FFF2-40B4-BE49-F238E27FC236}">
                <a16:creationId xmlns:a16="http://schemas.microsoft.com/office/drawing/2014/main" id="{D0701B87-F0B5-477E-806E-E5A91C8FB45D}"/>
              </a:ext>
            </a:extLst>
          </p:cNvPr>
          <p:cNvSpPr txBox="1"/>
          <p:nvPr/>
        </p:nvSpPr>
        <p:spPr>
          <a:xfrm>
            <a:off x="7839561" y="3410023"/>
            <a:ext cx="3906854" cy="646331"/>
          </a:xfrm>
          <a:prstGeom prst="rect">
            <a:avLst/>
          </a:prstGeom>
          <a:noFill/>
        </p:spPr>
        <p:txBody>
          <a:bodyPr wrap="square" rtlCol="0">
            <a:spAutoFit/>
          </a:bodyPr>
          <a:lstStyle/>
          <a:p>
            <a:pPr>
              <a:buClr>
                <a:schemeClr val="bg1"/>
              </a:buClr>
            </a:pPr>
            <a:r>
              <a:rPr lang="en-US" dirty="0"/>
              <a:t>/</a:t>
            </a:r>
            <a:r>
              <a:rPr lang="en-US" dirty="0" err="1"/>
              <a:t>oak:index</a:t>
            </a:r>
            <a:r>
              <a:rPr lang="en-US" dirty="0"/>
              <a:t> – Jackrabbit Oak index definitions</a:t>
            </a:r>
            <a:endParaRPr lang="en-US" b="1" dirty="0"/>
          </a:p>
        </p:txBody>
      </p:sp>
      <p:sp>
        <p:nvSpPr>
          <p:cNvPr id="64" name="Oval 63">
            <a:extLst>
              <a:ext uri="{FF2B5EF4-FFF2-40B4-BE49-F238E27FC236}">
                <a16:creationId xmlns:a16="http://schemas.microsoft.com/office/drawing/2014/main" id="{872DC3F1-A718-43B3-ABD0-5A3520EE4856}"/>
              </a:ext>
            </a:extLst>
          </p:cNvPr>
          <p:cNvSpPr/>
          <p:nvPr/>
        </p:nvSpPr>
        <p:spPr>
          <a:xfrm>
            <a:off x="7366830" y="2614000"/>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p>
        </p:txBody>
      </p:sp>
      <p:sp>
        <p:nvSpPr>
          <p:cNvPr id="66" name="Oval 65">
            <a:extLst>
              <a:ext uri="{FF2B5EF4-FFF2-40B4-BE49-F238E27FC236}">
                <a16:creationId xmlns:a16="http://schemas.microsoft.com/office/drawing/2014/main" id="{7C13B7CA-5A99-4440-BE57-339EDB12686A}"/>
              </a:ext>
            </a:extLst>
          </p:cNvPr>
          <p:cNvSpPr/>
          <p:nvPr/>
        </p:nvSpPr>
        <p:spPr>
          <a:xfrm>
            <a:off x="7366830" y="3501526"/>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p>
        </p:txBody>
      </p:sp>
      <p:sp>
        <p:nvSpPr>
          <p:cNvPr id="67" name="Oval 66">
            <a:extLst>
              <a:ext uri="{FF2B5EF4-FFF2-40B4-BE49-F238E27FC236}">
                <a16:creationId xmlns:a16="http://schemas.microsoft.com/office/drawing/2014/main" id="{E2E75B46-F568-45C3-ADA0-675C2C2133F9}"/>
              </a:ext>
            </a:extLst>
          </p:cNvPr>
          <p:cNvSpPr/>
          <p:nvPr/>
        </p:nvSpPr>
        <p:spPr>
          <a:xfrm>
            <a:off x="7366830" y="4370441"/>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pic>
        <p:nvPicPr>
          <p:cNvPr id="6" name="Picture 5">
            <a:extLst>
              <a:ext uri="{FF2B5EF4-FFF2-40B4-BE49-F238E27FC236}">
                <a16:creationId xmlns:a16="http://schemas.microsoft.com/office/drawing/2014/main" id="{83A266CF-D8B3-4743-A525-420F14586B9E}"/>
              </a:ext>
            </a:extLst>
          </p:cNvPr>
          <p:cNvPicPr>
            <a:picLocks noChangeAspect="1"/>
          </p:cNvPicPr>
          <p:nvPr/>
        </p:nvPicPr>
        <p:blipFill>
          <a:blip r:embed="rId3">
            <a:alphaModFix amt="50000"/>
          </a:blip>
          <a:stretch>
            <a:fillRect/>
          </a:stretch>
        </p:blipFill>
        <p:spPr>
          <a:xfrm>
            <a:off x="187092" y="1311283"/>
            <a:ext cx="6604102" cy="486866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C7793E5-B670-4E76-9264-917BD7A28A6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87093" y="1936758"/>
            <a:ext cx="2057344" cy="4254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4" name="Group 33">
            <a:extLst>
              <a:ext uri="{FF2B5EF4-FFF2-40B4-BE49-F238E27FC236}">
                <a16:creationId xmlns:a16="http://schemas.microsoft.com/office/drawing/2014/main" id="{D756CE13-8D0C-45BF-8A18-BDF66A6CEDA3}"/>
              </a:ext>
            </a:extLst>
          </p:cNvPr>
          <p:cNvGrpSpPr/>
          <p:nvPr/>
        </p:nvGrpSpPr>
        <p:grpSpPr>
          <a:xfrm>
            <a:off x="418504" y="4214859"/>
            <a:ext cx="5148535" cy="489026"/>
            <a:chOff x="174874" y="1414074"/>
            <a:chExt cx="6310456" cy="597127"/>
          </a:xfrm>
        </p:grpSpPr>
        <p:sp>
          <p:nvSpPr>
            <p:cNvPr id="36" name="Rectangle 35">
              <a:extLst>
                <a:ext uri="{FF2B5EF4-FFF2-40B4-BE49-F238E27FC236}">
                  <a16:creationId xmlns:a16="http://schemas.microsoft.com/office/drawing/2014/main" id="{0ED95409-1F5D-4B5D-BD08-9E0F39CE0CB5}"/>
                </a:ext>
              </a:extLst>
            </p:cNvPr>
            <p:cNvSpPr/>
            <p:nvPr/>
          </p:nvSpPr>
          <p:spPr>
            <a:xfrm>
              <a:off x="174874" y="1658188"/>
              <a:ext cx="1578492" cy="35301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4DBA6F32-CF53-471A-A412-51224AB381EA}"/>
                </a:ext>
              </a:extLst>
            </p:cNvPr>
            <p:cNvCxnSpPr>
              <a:cxnSpLocks/>
              <a:stCxn id="36" idx="3"/>
              <a:endCxn id="39" idx="2"/>
            </p:cNvCxnSpPr>
            <p:nvPr/>
          </p:nvCxnSpPr>
          <p:spPr>
            <a:xfrm flipV="1">
              <a:off x="1753366" y="1652523"/>
              <a:ext cx="4229044" cy="18217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F266D77-5AFE-43BA-BC59-3134E94CF503}"/>
                </a:ext>
              </a:extLst>
            </p:cNvPr>
            <p:cNvSpPr/>
            <p:nvPr/>
          </p:nvSpPr>
          <p:spPr>
            <a:xfrm>
              <a:off x="5982410" y="1414074"/>
              <a:ext cx="502920" cy="47689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p>
          </p:txBody>
        </p:sp>
      </p:grpSp>
      <p:grpSp>
        <p:nvGrpSpPr>
          <p:cNvPr id="62" name="Group 61">
            <a:extLst>
              <a:ext uri="{FF2B5EF4-FFF2-40B4-BE49-F238E27FC236}">
                <a16:creationId xmlns:a16="http://schemas.microsoft.com/office/drawing/2014/main" id="{2EF5D3A9-9E8D-4EAB-97B3-98C6D534C847}"/>
              </a:ext>
            </a:extLst>
          </p:cNvPr>
          <p:cNvGrpSpPr/>
          <p:nvPr/>
        </p:nvGrpSpPr>
        <p:grpSpPr>
          <a:xfrm>
            <a:off x="431565" y="3273027"/>
            <a:ext cx="5135474" cy="571060"/>
            <a:chOff x="445769" y="3131237"/>
            <a:chExt cx="6000818" cy="697304"/>
          </a:xfrm>
        </p:grpSpPr>
        <p:sp>
          <p:nvSpPr>
            <p:cNvPr id="63" name="Rectangle 62">
              <a:extLst>
                <a:ext uri="{FF2B5EF4-FFF2-40B4-BE49-F238E27FC236}">
                  <a16:creationId xmlns:a16="http://schemas.microsoft.com/office/drawing/2014/main" id="{D346887D-FB89-4CD8-83AC-D4137818B752}"/>
                </a:ext>
              </a:extLst>
            </p:cNvPr>
            <p:cNvSpPr/>
            <p:nvPr/>
          </p:nvSpPr>
          <p:spPr>
            <a:xfrm>
              <a:off x="445769" y="3497532"/>
              <a:ext cx="1350514" cy="33100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4211DCDB-893F-408E-85EC-FFDCF9CCD627}"/>
                </a:ext>
              </a:extLst>
            </p:cNvPr>
            <p:cNvCxnSpPr>
              <a:cxnSpLocks/>
              <a:endCxn id="69" idx="2"/>
            </p:cNvCxnSpPr>
            <p:nvPr/>
          </p:nvCxnSpPr>
          <p:spPr>
            <a:xfrm flipV="1">
              <a:off x="1796283" y="3369684"/>
              <a:ext cx="4147384" cy="23190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5AA66BF-9597-4A59-8423-140929F0AF74}"/>
                </a:ext>
              </a:extLst>
            </p:cNvPr>
            <p:cNvSpPr/>
            <p:nvPr/>
          </p:nvSpPr>
          <p:spPr>
            <a:xfrm>
              <a:off x="5943667" y="3131237"/>
              <a:ext cx="502920" cy="476893"/>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p>
          </p:txBody>
        </p:sp>
      </p:grpSp>
      <p:grpSp>
        <p:nvGrpSpPr>
          <p:cNvPr id="70" name="Group 69">
            <a:extLst>
              <a:ext uri="{FF2B5EF4-FFF2-40B4-BE49-F238E27FC236}">
                <a16:creationId xmlns:a16="http://schemas.microsoft.com/office/drawing/2014/main" id="{8FD6C69B-D4F4-4364-BC1E-647A2F2F39FF}"/>
              </a:ext>
            </a:extLst>
          </p:cNvPr>
          <p:cNvGrpSpPr/>
          <p:nvPr/>
        </p:nvGrpSpPr>
        <p:grpSpPr>
          <a:xfrm>
            <a:off x="431568" y="5017133"/>
            <a:ext cx="5146576" cy="490078"/>
            <a:chOff x="429872" y="2120000"/>
            <a:chExt cx="6284246" cy="598412"/>
          </a:xfrm>
        </p:grpSpPr>
        <p:sp>
          <p:nvSpPr>
            <p:cNvPr id="71" name="Rectangle 70">
              <a:extLst>
                <a:ext uri="{FF2B5EF4-FFF2-40B4-BE49-F238E27FC236}">
                  <a16:creationId xmlns:a16="http://schemas.microsoft.com/office/drawing/2014/main" id="{9BEE9BB4-BD7C-4DDD-BA1F-E2A935B27E49}"/>
                </a:ext>
              </a:extLst>
            </p:cNvPr>
            <p:cNvSpPr/>
            <p:nvPr/>
          </p:nvSpPr>
          <p:spPr>
            <a:xfrm>
              <a:off x="429872" y="2378241"/>
              <a:ext cx="1345316" cy="34017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C7015EE4-9B32-4240-A237-8E4586259166}"/>
                </a:ext>
              </a:extLst>
            </p:cNvPr>
            <p:cNvCxnSpPr>
              <a:cxnSpLocks/>
              <a:stCxn id="71" idx="3"/>
              <a:endCxn id="73" idx="2"/>
            </p:cNvCxnSpPr>
            <p:nvPr/>
          </p:nvCxnSpPr>
          <p:spPr>
            <a:xfrm flipV="1">
              <a:off x="1775188" y="2358448"/>
              <a:ext cx="4436010" cy="1898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C73817B-68A4-4E0F-ABAB-298C6DA85CFF}"/>
                </a:ext>
              </a:extLst>
            </p:cNvPr>
            <p:cNvSpPr/>
            <p:nvPr/>
          </p:nvSpPr>
          <p:spPr>
            <a:xfrm>
              <a:off x="6211198" y="2120000"/>
              <a:ext cx="502920" cy="47689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grpSp>
      <p:sp>
        <p:nvSpPr>
          <p:cNvPr id="31" name="TextBox 30">
            <a:extLst>
              <a:ext uri="{FF2B5EF4-FFF2-40B4-BE49-F238E27FC236}">
                <a16:creationId xmlns:a16="http://schemas.microsoft.com/office/drawing/2014/main" id="{EA0671B7-9B28-4ADC-B5C4-865F60390B26}"/>
              </a:ext>
            </a:extLst>
          </p:cNvPr>
          <p:cNvSpPr txBox="1"/>
          <p:nvPr/>
        </p:nvSpPr>
        <p:spPr>
          <a:xfrm>
            <a:off x="7839561" y="4370441"/>
            <a:ext cx="3906854" cy="369332"/>
          </a:xfrm>
          <a:prstGeom prst="rect">
            <a:avLst/>
          </a:prstGeom>
          <a:noFill/>
        </p:spPr>
        <p:txBody>
          <a:bodyPr wrap="square" rtlCol="0">
            <a:spAutoFit/>
          </a:bodyPr>
          <a:lstStyle/>
          <a:p>
            <a:pPr>
              <a:buClr>
                <a:schemeClr val="bg1"/>
              </a:buClr>
            </a:pPr>
            <a:r>
              <a:rPr lang="en-US" dirty="0"/>
              <a:t>/system – Used by Apache Oak</a:t>
            </a:r>
            <a:endParaRPr lang="en-US" b="1" dirty="0"/>
          </a:p>
        </p:txBody>
      </p:sp>
      <p:sp>
        <p:nvSpPr>
          <p:cNvPr id="32" name="Oval 31">
            <a:extLst>
              <a:ext uri="{FF2B5EF4-FFF2-40B4-BE49-F238E27FC236}">
                <a16:creationId xmlns:a16="http://schemas.microsoft.com/office/drawing/2014/main" id="{ABA7052B-A680-4CD5-873C-C565C8EFDD97}"/>
              </a:ext>
            </a:extLst>
          </p:cNvPr>
          <p:cNvSpPr/>
          <p:nvPr/>
        </p:nvSpPr>
        <p:spPr>
          <a:xfrm>
            <a:off x="7366830" y="5159110"/>
            <a:ext cx="411874" cy="39055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33" name="TextBox 32">
            <a:extLst>
              <a:ext uri="{FF2B5EF4-FFF2-40B4-BE49-F238E27FC236}">
                <a16:creationId xmlns:a16="http://schemas.microsoft.com/office/drawing/2014/main" id="{9D278AFB-1D42-4065-8364-A85800ED27C5}"/>
              </a:ext>
            </a:extLst>
          </p:cNvPr>
          <p:cNvSpPr txBox="1"/>
          <p:nvPr/>
        </p:nvSpPr>
        <p:spPr>
          <a:xfrm>
            <a:off x="7839561" y="5159110"/>
            <a:ext cx="4059864" cy="369332"/>
          </a:xfrm>
          <a:prstGeom prst="rect">
            <a:avLst/>
          </a:prstGeom>
          <a:noFill/>
        </p:spPr>
        <p:txBody>
          <a:bodyPr wrap="square" rtlCol="0">
            <a:spAutoFit/>
          </a:bodyPr>
          <a:lstStyle/>
          <a:p>
            <a:pPr>
              <a:buClr>
                <a:schemeClr val="bg1"/>
              </a:buClr>
            </a:pPr>
            <a:r>
              <a:rPr lang="en-US" dirty="0"/>
              <a:t>/var – audit logs, statistics, event-handling</a:t>
            </a:r>
            <a:endParaRPr lang="en-US" b="1" dirty="0"/>
          </a:p>
        </p:txBody>
      </p:sp>
      <p:grpSp>
        <p:nvGrpSpPr>
          <p:cNvPr id="46" name="Group 45">
            <a:extLst>
              <a:ext uri="{FF2B5EF4-FFF2-40B4-BE49-F238E27FC236}">
                <a16:creationId xmlns:a16="http://schemas.microsoft.com/office/drawing/2014/main" id="{B7502AC9-A7D5-4BD6-8E36-08DEA96B6335}"/>
              </a:ext>
            </a:extLst>
          </p:cNvPr>
          <p:cNvGrpSpPr/>
          <p:nvPr/>
        </p:nvGrpSpPr>
        <p:grpSpPr>
          <a:xfrm>
            <a:off x="431565" y="5785184"/>
            <a:ext cx="5146576" cy="433654"/>
            <a:chOff x="429872" y="2378241"/>
            <a:chExt cx="6284246" cy="529515"/>
          </a:xfrm>
        </p:grpSpPr>
        <p:sp>
          <p:nvSpPr>
            <p:cNvPr id="47" name="Rectangle 46">
              <a:extLst>
                <a:ext uri="{FF2B5EF4-FFF2-40B4-BE49-F238E27FC236}">
                  <a16:creationId xmlns:a16="http://schemas.microsoft.com/office/drawing/2014/main" id="{054A3150-C04F-474D-9F40-1AA5E567AE51}"/>
                </a:ext>
              </a:extLst>
            </p:cNvPr>
            <p:cNvSpPr/>
            <p:nvPr/>
          </p:nvSpPr>
          <p:spPr>
            <a:xfrm>
              <a:off x="429872" y="2378241"/>
              <a:ext cx="1345316" cy="34017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FB370D4C-B75C-4368-9C09-01D33E95ADA0}"/>
                </a:ext>
              </a:extLst>
            </p:cNvPr>
            <p:cNvCxnSpPr>
              <a:cxnSpLocks/>
              <a:stCxn id="47" idx="3"/>
              <a:endCxn id="49" idx="2"/>
            </p:cNvCxnSpPr>
            <p:nvPr/>
          </p:nvCxnSpPr>
          <p:spPr>
            <a:xfrm>
              <a:off x="1775188" y="2548327"/>
              <a:ext cx="4436010" cy="12098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477097D-9B2B-4761-A7BB-017968AD3C55}"/>
                </a:ext>
              </a:extLst>
            </p:cNvPr>
            <p:cNvSpPr/>
            <p:nvPr/>
          </p:nvSpPr>
          <p:spPr>
            <a:xfrm>
              <a:off x="6211198" y="2430862"/>
              <a:ext cx="502920" cy="476894"/>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grpSp>
    </p:spTree>
    <p:extLst>
      <p:ext uri="{BB962C8B-B14F-4D97-AF65-F5344CB8AC3E}">
        <p14:creationId xmlns:p14="http://schemas.microsoft.com/office/powerpoint/2010/main" val="2200630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737FBC4-820C-419C-871E-410C115CA7A8}"/>
              </a:ext>
            </a:extLst>
          </p:cNvPr>
          <p:cNvSpPr>
            <a:spLocks noGrp="1"/>
          </p:cNvSpPr>
          <p:nvPr>
            <p:ph type="body" sz="quarter" idx="10"/>
          </p:nvPr>
        </p:nvSpPr>
        <p:spPr/>
        <p:txBody>
          <a:bodyPr/>
          <a:lstStyle/>
          <a:p>
            <a:r>
              <a:rPr lang="en-US" dirty="0"/>
              <a:t>Which node type supports client-orderable child nodes and is commonly used for touch UI dialog boxes?</a:t>
            </a:r>
          </a:p>
          <a:p>
            <a:endParaRPr lang="en-US" dirty="0"/>
          </a:p>
          <a:p>
            <a:pPr marL="732968" lvl="1" indent="-457200">
              <a:buFont typeface="+mj-lt"/>
              <a:buAutoNum type="alphaUcPeriod"/>
            </a:pPr>
            <a:r>
              <a:rPr lang="en-US" dirty="0" err="1"/>
              <a:t>nt:folder</a:t>
            </a:r>
            <a:endParaRPr lang="en-US" dirty="0"/>
          </a:p>
          <a:p>
            <a:pPr marL="732968" lvl="1" indent="-457200">
              <a:buFont typeface="+mj-lt"/>
              <a:buAutoNum type="alphaUcPeriod"/>
            </a:pPr>
            <a:r>
              <a:rPr lang="en-US" dirty="0" err="1"/>
              <a:t>cq:InplaceEditingConfig</a:t>
            </a:r>
            <a:endParaRPr lang="en-US" dirty="0"/>
          </a:p>
          <a:p>
            <a:pPr marL="732968" lvl="1" indent="-457200">
              <a:buFont typeface="+mj-lt"/>
              <a:buAutoNum type="alphaUcPeriod"/>
            </a:pPr>
            <a:r>
              <a:rPr lang="en-US" dirty="0" err="1"/>
              <a:t>nt:unstructured</a:t>
            </a:r>
            <a:endParaRPr lang="en-US" dirty="0"/>
          </a:p>
          <a:p>
            <a:pPr marL="732968" lvl="1" indent="-457200">
              <a:buFont typeface="+mj-lt"/>
              <a:buAutoNum type="alphaUcPeriod"/>
            </a:pPr>
            <a:r>
              <a:rPr lang="en-US" dirty="0" err="1"/>
              <a:t>cq:ClientLibraryFolder</a:t>
            </a:r>
            <a:endParaRPr lang="en-US" dirty="0"/>
          </a:p>
          <a:p>
            <a:endParaRPr lang="en-US" dirty="0"/>
          </a:p>
        </p:txBody>
      </p:sp>
      <p:pic>
        <p:nvPicPr>
          <p:cNvPr id="6" name="Picture 5">
            <a:extLst>
              <a:ext uri="{FF2B5EF4-FFF2-40B4-BE49-F238E27FC236}">
                <a16:creationId xmlns:a16="http://schemas.microsoft.com/office/drawing/2014/main" id="{B5BA9E35-BBE5-4417-A667-9190EDDA6AF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063876" y="2624899"/>
            <a:ext cx="428888" cy="362141"/>
          </a:xfrm>
          <a:prstGeom prst="rect">
            <a:avLst/>
          </a:prstGeom>
        </p:spPr>
      </p:pic>
    </p:spTree>
    <p:extLst>
      <p:ext uri="{BB962C8B-B14F-4D97-AF65-F5344CB8AC3E}">
        <p14:creationId xmlns:p14="http://schemas.microsoft.com/office/powerpoint/2010/main" val="28570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2C789-A5E4-7144-AD29-39100530A89F}"/>
              </a:ext>
            </a:extLst>
          </p:cNvPr>
          <p:cNvSpPr>
            <a:spLocks noGrp="1"/>
          </p:cNvSpPr>
          <p:nvPr>
            <p:ph type="title"/>
          </p:nvPr>
        </p:nvSpPr>
        <p:spPr/>
        <p:txBody>
          <a:bodyPr>
            <a:normAutofit/>
          </a:bodyPr>
          <a:lstStyle/>
          <a:p>
            <a:r>
              <a:rPr lang="en-US" dirty="0"/>
              <a:t>Separation of Content and Code</a:t>
            </a:r>
          </a:p>
        </p:txBody>
      </p:sp>
      <p:sp>
        <p:nvSpPr>
          <p:cNvPr id="4" name="Content Placeholder 3">
            <a:extLst>
              <a:ext uri="{FF2B5EF4-FFF2-40B4-BE49-F238E27FC236}">
                <a16:creationId xmlns:a16="http://schemas.microsoft.com/office/drawing/2014/main" id="{1E0078BE-A414-004A-AF41-36EA5AA0223E}"/>
              </a:ext>
            </a:extLst>
          </p:cNvPr>
          <p:cNvSpPr>
            <a:spLocks noGrp="1"/>
          </p:cNvSpPr>
          <p:nvPr>
            <p:ph type="body" sz="quarter" idx="14"/>
          </p:nvPr>
        </p:nvSpPr>
        <p:spPr/>
        <p:txBody>
          <a:bodyPr/>
          <a:lstStyle/>
          <a:p>
            <a:r>
              <a:rPr lang="en-US" dirty="0"/>
              <a:t>AEM maintains separation of concerns.</a:t>
            </a:r>
          </a:p>
          <a:p>
            <a:endParaRPr lang="en-US" dirty="0"/>
          </a:p>
          <a:p>
            <a:pPr lvl="1"/>
            <a:r>
              <a:rPr lang="en-US" sz="2200" dirty="0"/>
              <a:t>Content: Anything that is authored by an end user.</a:t>
            </a:r>
          </a:p>
          <a:p>
            <a:pPr lvl="2"/>
            <a:r>
              <a:rPr lang="en-US" sz="2000" dirty="0"/>
              <a:t>Unique</a:t>
            </a:r>
          </a:p>
          <a:p>
            <a:pPr lvl="2"/>
            <a:r>
              <a:rPr lang="en-US" sz="2000" dirty="0"/>
              <a:t>Created in the AEM UI</a:t>
            </a:r>
          </a:p>
          <a:p>
            <a:pPr lvl="2"/>
            <a:r>
              <a:rPr lang="en-US" sz="2000" dirty="0"/>
              <a:t>Points to code (component) to render it</a:t>
            </a:r>
          </a:p>
          <a:p>
            <a:pPr marL="551703" lvl="2" indent="0">
              <a:buNone/>
            </a:pPr>
            <a:endParaRPr lang="en-US" sz="2000" dirty="0"/>
          </a:p>
          <a:p>
            <a:pPr lvl="1"/>
            <a:r>
              <a:rPr lang="en-US" sz="2200" dirty="0"/>
              <a:t>Code: Anything that is developed. </a:t>
            </a:r>
          </a:p>
          <a:p>
            <a:pPr lvl="2"/>
            <a:r>
              <a:rPr lang="en-US" sz="2000" dirty="0"/>
              <a:t>Highly modular and reusable</a:t>
            </a:r>
          </a:p>
          <a:p>
            <a:pPr lvl="2"/>
            <a:r>
              <a:rPr lang="en-US" sz="2000" dirty="0"/>
              <a:t>Created in a development cycle</a:t>
            </a:r>
          </a:p>
          <a:p>
            <a:pPr lvl="2"/>
            <a:r>
              <a:rPr lang="en-US" sz="2000" dirty="0"/>
              <a:t>Can point to other components to reuse code</a:t>
            </a:r>
          </a:p>
          <a:p>
            <a:pPr lvl="2"/>
            <a:r>
              <a:rPr lang="en-US" sz="2000" dirty="0"/>
              <a:t>A node of type </a:t>
            </a:r>
            <a:r>
              <a:rPr lang="en-US" sz="2000" dirty="0" err="1"/>
              <a:t>cq:Component</a:t>
            </a:r>
            <a:endParaRPr lang="en-US" sz="2000" dirty="0"/>
          </a:p>
          <a:p>
            <a:endParaRPr lang="en-US" dirty="0"/>
          </a:p>
        </p:txBody>
      </p:sp>
      <p:sp>
        <p:nvSpPr>
          <p:cNvPr id="2" name="Slide Number Placeholder 1">
            <a:extLst>
              <a:ext uri="{FF2B5EF4-FFF2-40B4-BE49-F238E27FC236}">
                <a16:creationId xmlns:a16="http://schemas.microsoft.com/office/drawing/2014/main" id="{1D94F9E2-296D-BA43-9492-E91B1C42B1FA}"/>
              </a:ext>
            </a:extLst>
          </p:cNvPr>
          <p:cNvSpPr>
            <a:spLocks noGrp="1"/>
          </p:cNvSpPr>
          <p:nvPr>
            <p:ph type="sldNum" sz="quarter" idx="4294967295"/>
          </p:nvPr>
        </p:nvSpPr>
        <p:spPr>
          <a:xfrm>
            <a:off x="0" y="6565900"/>
            <a:ext cx="1016000" cy="168275"/>
          </a:xfrm>
        </p:spPr>
        <p:txBody>
          <a:bodyPr/>
          <a:lstStyle/>
          <a:p>
            <a:pPr algn="ctr"/>
            <a:fld id="{90156F56-D5AE-4C6F-B826-C69D1BC521BB}" type="slidenum">
              <a:rPr lang="en-US" smtClean="0"/>
              <a:pPr algn="ctr"/>
              <a:t>9</a:t>
            </a:fld>
            <a:endParaRPr lang="en-US"/>
          </a:p>
        </p:txBody>
      </p:sp>
    </p:spTree>
    <p:extLst>
      <p:ext uri="{BB962C8B-B14F-4D97-AF65-F5344CB8AC3E}">
        <p14:creationId xmlns:p14="http://schemas.microsoft.com/office/powerpoint/2010/main" val="33760968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717709&quot;&gt;&lt;/object&gt;&lt;object type=&quot;2&quot; unique_id=&quot;717710&quot;&gt;&lt;object type=&quot;3&quot; unique_id=&quot;717779&quot;&gt;&lt;property id=&quot;20148&quot; value=&quot;5&quot;/&gt;&lt;property id=&quot;20300&quot; value=&quot;Slide 47&quot;/&gt;&lt;property id=&quot;20307&quot; value=&quot;278&quot;/&gt;&lt;/object&gt;&lt;object type=&quot;3&quot; unique_id=&quot;1709897&quot;&gt;&lt;property id=&quot;20148&quot; value=&quot;5&quot;/&gt;&lt;property id=&quot;20300&quot; value=&quot;Slide 49 - &amp;quot;How to save this as a template within the PowerPoint template library &amp;quot;&quot;/&gt;&lt;property id=&quot;20307&quot; value=&quot;293&quot;/&gt;&lt;/object&gt;&lt;object type=&quot;3&quot; unique_id=&quot;1709905&quot;&gt;&lt;property id=&quot;20148&quot; value=&quot;5&quot;/&gt;&lt;property id=&quot;20300&quot; value=&quot;Slide 48&quot;/&gt;&lt;property id=&quot;20307&quot; value=&quot;285&quot;/&gt;&lt;/object&gt;&lt;object type=&quot;3&quot; unique_id=&quot;1710040&quot;&gt;&lt;property id=&quot;20148&quot; value=&quot;5&quot;/&gt;&lt;property id=&quot;20300&quot; value=&quot;Slide 51 - &amp;quot;Bar charts&amp;quot;&quot;/&gt;&lt;property id=&quot;20307&quot; value=&quot;296&quot;/&gt;&lt;/object&gt;&lt;object type=&quot;3&quot; unique_id=&quot;1710041&quot;&gt;&lt;property id=&quot;20148&quot; value=&quot;5&quot;/&gt;&lt;property id=&quot;20300&quot; value=&quot;Slide 52 - &amp;quot;Pie charts&amp;quot;&quot;/&gt;&lt;property id=&quot;20307&quot; value=&quot;297&quot;/&gt;&lt;/object&gt;&lt;object type=&quot;3&quot; unique_id=&quot;1710042&quot;&gt;&lt;property id=&quot;20148&quot; value=&quot;5&quot;/&gt;&lt;property id=&quot;20300&quot; value=&quot;Slide 53 - &amp;quot;Color palettes&amp;quot;&quot;/&gt;&lt;property id=&quot;20307&quot; value=&quot;299&quot;/&gt;&lt;/object&gt;&lt;object type=&quot;3&quot; unique_id=&quot;1710043&quot;&gt;&lt;property id=&quot;20148&quot; value=&quot;5&quot;/&gt;&lt;property id=&quot;20300&quot; value=&quot;Slide 5 - &amp;quot;Adobe Experience Manager&amp;quot;&quot;/&gt;&lt;property id=&quot;20307&quot; value=&quot;322&quot;/&gt;&lt;/object&gt;&lt;object type=&quot;3&quot; unique_id=&quot;1710044&quot;&gt;&lt;property id=&quot;20148&quot; value=&quot;5&quot;/&gt;&lt;property id=&quot;20300&quot; value=&quot;Slide 6 - &amp;quot;Adobe Target&amp;quot;&quot;/&gt;&lt;property id=&quot;20307&quot; value=&quot;323&quot;/&gt;&lt;/object&gt;&lt;object type=&quot;3&quot; unique_id=&quot;1710045&quot;&gt;&lt;property id=&quot;20148&quot; value=&quot;5&quot;/&gt;&lt;property id=&quot;20300&quot; value=&quot;Slide 9 - &amp;quot;Adobe Analytics&amp;quot;&quot;/&gt;&lt;property id=&quot;20307&quot; value=&quot;324&quot;/&gt;&lt;/object&gt;&lt;object type=&quot;3&quot; unique_id=&quot;1710046&quot;&gt;&lt;property id=&quot;20148&quot; value=&quot;5&quot;/&gt;&lt;property id=&quot;20300&quot; value=&quot;Slide 10 - &amp;quot;Adobe Audience Manager&amp;quot;&quot;/&gt;&lt;property id=&quot;20307&quot; value=&quot;326&quot;/&gt;&lt;/object&gt;&lt;object type=&quot;3&quot; unique_id=&quot;1710048&quot;&gt;&lt;property id=&quot;20148&quot; value=&quot;5&quot;/&gt;&lt;property id=&quot;20300&quot; value=&quot;Slide 8 - &amp;quot;Adobe Primetime&amp;quot;&quot;/&gt;&lt;property id=&quot;20307&quot; value=&quot;328&quot;/&gt;&lt;/object&gt;&lt;object type=&quot;3&quot; unique_id=&quot;1710049&quot;&gt;&lt;property id=&quot;20148&quot; value=&quot;5&quot;/&gt;&lt;property id=&quot;20300&quot; value=&quot;Slide 7 - &amp;quot;Adobe Campaign&amp;quot;&quot;/&gt;&lt;property id=&quot;20307&quot; value=&quot;329&quot;/&gt;&lt;/object&gt;&lt;object type=&quot;3&quot; unique_id=&quot;1710050&quot;&gt;&lt;property id=&quot;20148&quot; value=&quot;5&quot;/&gt;&lt;property id=&quot;20300&quot; value=&quot;Slide 14&quot;/&gt;&lt;property id=&quot;20307&quot; value=&quot;456&quot;/&gt;&lt;/object&gt;&lt;object type=&quot;3&quot; unique_id=&quot;1710051&quot;&gt;&lt;property id=&quot;20148&quot; value=&quot;5&quot;/&gt;&lt;property id=&quot;20300&quot; value=&quot;Slide 13&quot;/&gt;&lt;property id=&quot;20307&quot; value=&quot;331&quot;/&gt;&lt;/object&gt;&lt;object type=&quot;3&quot; unique_id=&quot;1710054&quot;&gt;&lt;property id=&quot;20148&quot; value=&quot;5&quot;/&gt;&lt;property id=&quot;20300&quot; value=&quot;Slide 16&quot;/&gt;&lt;property id=&quot;20307&quot; value=&quot;459&quot;/&gt;&lt;/object&gt;&lt;object type=&quot;3&quot; unique_id=&quot;1710059&quot;&gt;&lt;property id=&quot;20148&quot; value=&quot;5&quot;/&gt;&lt;property id=&quot;20300&quot; value=&quot;Slide 21 - &amp;quot;Concept with Ordered List - White Background&amp;quot;&quot;/&gt;&lt;property id=&quot;20307&quot; value=&quot;310&quot;/&gt;&lt;/object&gt;&lt;object type=&quot;3&quot; unique_id=&quot;1710060&quot;&gt;&lt;property id=&quot;20148&quot; value=&quot;5&quot;/&gt;&lt;property id=&quot;20300&quot; value=&quot;Slide 23 - &amp;quot;Concept with Unordered List - White Background&amp;quot;&quot;/&gt;&lt;property id=&quot;20307&quot; value=&quot;445&quot;/&gt;&lt;/object&gt;&lt;object type=&quot;3&quot; unique_id=&quot;1710061&quot;&gt;&lt;property id=&quot;20148&quot; value=&quot;5&quot;/&gt;&lt;property id=&quot;20300&quot; value=&quot;Slide 25 - &amp;quot;Concept with Ordered List and Screenshot/Image - White Background&amp;quot;&quot;/&gt;&lt;property id=&quot;20307&quot; value=&quot;447&quot;/&gt;&lt;/object&gt;&lt;object type=&quot;3&quot; unique_id=&quot;1710062&quot;&gt;&lt;property id=&quot;20148&quot; value=&quot;5&quot;/&gt;&lt;property id=&quot;20300&quot; value=&quot;Slide 27 - &amp;quot;Concept with Unordered List and Screenshot/Image - White Background&amp;quot;&quot;/&gt;&lt;property id=&quot;20307&quot; value=&quot;448&quot;/&gt;&lt;/object&gt;&lt;object type=&quot;3&quot; unique_id=&quot;1710063&quot;&gt;&lt;property id=&quot;20148&quot; value=&quot;5&quot;/&gt;&lt;property id=&quot;20300&quot; value=&quot;Slide 29 - &amp;quot;Concept with Table - White Background&amp;quot;&quot;/&gt;&lt;property id=&quot;20307&quot; value=&quot;449&quot;/&gt;&lt;/object&gt;&lt;object type=&quot;3&quot; unique_id=&quot;1710064&quot;&gt;&lt;property id=&quot;20148&quot; value=&quot;5&quot;/&gt;&lt;property id=&quot;20300&quot; value=&quot;Slide 31 - &amp;quot;Screenshot/Image/Graphic with Highlights and Text - White Background&amp;quot;&quot;/&gt;&lt;property id=&quot;20307&quot; value=&quot;450&quot;/&gt;&lt;/object&gt;&lt;object type=&quot;3&quot; unique_id=&quot;1710065&quot;&gt;&lt;property id=&quot;20148&quot; value=&quot;5&quot;/&gt;&lt;property id=&quot;20300&quot; value=&quot;Slide 33 - &amp;quot;Screenshot/Image/Graphic with Only Callouts - White Background&amp;quot;&quot;/&gt;&lt;property id=&quot;20307&quot; value=&quot;451&quot;/&gt;&lt;/object&gt;&lt;object type=&quot;3&quot; unique_id=&quot;1710067&quot;&gt;&lt;property id=&quot;20148&quot; value=&quot;5&quot;/&gt;&lt;property id=&quot;20300&quot; value=&quot;Slide 38 - &amp;quot;Demo #: &amp;lt;Title&amp;gt; &amp;quot;&quot;/&gt;&lt;property id=&quot;20307&quot; value=&quot;465&quot;/&gt;&lt;/object&gt;&lt;object type=&quot;3&quot; unique_id=&quot;1710068&quot;&gt;&lt;property id=&quot;20148&quot; value=&quot;5&quot;/&gt;&lt;property id=&quot;20300&quot; value=&quot;Slide 41&quot;/&gt;&lt;property id=&quot;20307&quot; value=&quot;368&quot;/&gt;&lt;/object&gt;&lt;object type=&quot;3&quot; unique_id=&quot;1710070&quot;&gt;&lt;property id=&quot;20148&quot; value=&quot;5&quot;/&gt;&lt;property id=&quot;20300&quot; value=&quot;Slide 43&quot;/&gt;&lt;property id=&quot;20307&quot; value=&quot;466&quot;/&gt;&lt;/object&gt;&lt;object type=&quot;3&quot; unique_id=&quot;1710071&quot;&gt;&lt;property id=&quot;20148&quot; value=&quot;5&quot;/&gt;&lt;property id=&quot;20300&quot; value=&quot;Slide 42&quot;/&gt;&lt;property id=&quot;20307&quot; value=&quot;355&quot;/&gt;&lt;/object&gt;&lt;object type=&quot;3&quot; unique_id=&quot;1710072&quot;&gt;&lt;property id=&quot;20148&quot; value=&quot;5&quot;/&gt;&lt;property id=&quot;20300&quot; value=&quot;Slide 45&quot;/&gt;&lt;property id=&quot;20307&quot; value=&quot;353&quot;/&gt;&lt;/object&gt;&lt;object type=&quot;3&quot; unique_id=&quot;1710076&quot;&gt;&lt;property id=&quot;20148&quot; value=&quot;5&quot;/&gt;&lt;property id=&quot;20300&quot; value=&quot;Slide 50 - &amp;quot;More resources&amp;quot;&quot;/&gt;&lt;property id=&quot;20307&quot; value=&quot;309&quot;/&gt;&lt;/object&gt;&lt;object type=&quot;3&quot; unique_id=&quot;1710077&quot;&gt;&lt;property id=&quot;20148&quot; value=&quot;5&quot;/&gt;&lt;property id=&quot;20300&quot; value=&quot;Slide 54 - &amp;quot;Horizontal Lockups &amp;quot;&quot;/&gt;&lt;property id=&quot;20307&quot; value=&quot;303&quot;/&gt;&lt;/object&gt;&lt;object type=&quot;3&quot; unique_id=&quot;1710078&quot;&gt;&lt;property id=&quot;20148&quot; value=&quot;5&quot;/&gt;&lt;property id=&quot;20300&quot; value=&quot;Slide 55&quot;/&gt;&lt;property id=&quot;20307&quot; value=&quot;453&quot;/&gt;&lt;/object&gt;&lt;object type=&quot;3&quot; unique_id=&quot;1710079&quot;&gt;&lt;property id=&quot;20148&quot; value=&quot;5&quot;/&gt;&lt;property id=&quot;20300&quot; value=&quot;Slide 56&quot;/&gt;&lt;property id=&quot;20307&quot; value=&quot;454&quot;/&gt;&lt;/object&gt;&lt;object type=&quot;3&quot; unique_id=&quot;1710080&quot;&gt;&lt;property id=&quot;20148&quot; value=&quot;5&quot;/&gt;&lt;property id=&quot;20300&quot; value=&quot;Slide 58 - &amp;quot;Vertical Lockups&amp;quot;&quot;/&gt;&lt;property id=&quot;20307&quot; value=&quot;304&quot;/&gt;&lt;/object&gt;&lt;object type=&quot;3&quot; unique_id=&quot;1710081&quot;&gt;&lt;property id=&quot;20148&quot; value=&quot;5&quot;/&gt;&lt;property id=&quot;20300&quot; value=&quot;Slide 57 - &amp;quot;Logos&amp;quot;&quot;/&gt;&lt;property id=&quot;20307&quot; value=&quot;305&quot;/&gt;&lt;/object&gt;&lt;object type=&quot;3&quot; unique_id=&quot;1710223&quot;&gt;&lt;property id=&quot;20148&quot; value=&quot;5&quot;/&gt;&lt;property id=&quot;20300&quot; value=&quot;Slide 18&quot;/&gt;&lt;property id=&quot;20307&quot; value=&quot;467&quot;/&gt;&lt;/object&gt;&lt;object type=&quot;3&quot; unique_id=&quot;1710224&quot;&gt;&lt;property id=&quot;20148&quot; value=&quot;5&quot;/&gt;&lt;property id=&quot;20300&quot; value=&quot;Slide 1 - &amp;quot;Template Structure for Minicourse PPTs&amp;quot;&quot;/&gt;&lt;property id=&quot;20307&quot; value=&quot;482&quot;/&gt;&lt;/object&gt;&lt;object type=&quot;3&quot; unique_id=&quot;1710225&quot;&gt;&lt;property id=&quot;20148&quot; value=&quot;5&quot;/&gt;&lt;property id=&quot;20300&quot; value=&quot;Slide 2 - &amp;quot;Template Structure for Mega PPT &amp;quot;&quot;/&gt;&lt;property id=&quot;20307&quot; value=&quot;478&quot;/&gt;&lt;/object&gt;&lt;object type=&quot;3&quot; unique_id=&quot;1710226&quot;&gt;&lt;property id=&quot;20148&quot; value=&quot;5&quot;/&gt;&lt;property id=&quot;20300&quot; value=&quot;Slide 3 - &amp;quot;Guidelines on Compiling Module PPTs to Mega PPT&amp;quot;&quot;/&gt;&lt;property id=&quot;20307&quot; value=&quot;480&quot;/&gt;&lt;/object&gt;&lt;object type=&quot;3&quot; unique_id=&quot;1710227&quot;&gt;&lt;property id=&quot;20148&quot; value=&quot;5&quot;/&gt;&lt;property id=&quot;20300&quot; value=&quot;Slide 4 - &amp;quot;Adobe Experience Cloud&amp;quot;&quot;/&gt;&lt;property id=&quot;20307&quot; value=&quot;474&quot;/&gt;&lt;/object&gt;&lt;object type=&quot;3&quot; unique_id=&quot;1710228&quot;&gt;&lt;property id=&quot;20148&quot; value=&quot;5&quot;/&gt;&lt;property id=&quot;20300&quot; value=&quot;Slide 17&quot;/&gt;&lt;property id=&quot;20307&quot; value=&quot;473&quot;/&gt;&lt;/object&gt;&lt;object type=&quot;3&quot; unique_id=&quot;1710229&quot;&gt;&lt;property id=&quot;20148&quot; value=&quot;5&quot;/&gt;&lt;property id=&quot;20300&quot; value=&quot;Slide 44&quot;/&gt;&lt;property id=&quot;20307&quot; value=&quot;481&quot;/&gt;&lt;/object&gt;&lt;object type=&quot;3&quot; unique_id=&quot;1710230&quot;&gt;&lt;property id=&quot;20148&quot; value=&quot;5&quot;/&gt;&lt;property id=&quot;20300&quot; value=&quot;Slide 46 - &amp;quot;Course Evaluation&amp;quot;&quot;/&gt;&lt;property id=&quot;20307&quot; value=&quot;471&quot;/&gt;&lt;/object&gt;&lt;object type=&quot;3&quot; unique_id=&quot;1711201&quot;&gt;&lt;property id=&quot;20148&quot; value=&quot;5&quot;/&gt;&lt;property id=&quot;20300&quot; value=&quot;Slide 11 - &amp;quot;Section Divider Option 1: Title Goes Here&amp;quot;&quot;/&gt;&lt;property id=&quot;20307&quot; value=&quot;483&quot;/&gt;&lt;/object&gt;&lt;object type=&quot;3&quot; unique_id=&quot;1712299&quot;&gt;&lt;property id=&quot;20148&quot; value=&quot;5&quot;/&gt;&lt;property id=&quot;20300&quot; value=&quot;Slide 36 - &amp;quot;Exercise #: &amp;lt;Title&amp;gt; &amp;quot;&quot;/&gt;&lt;property id=&quot;20307&quot; value=&quot;485&quot;/&gt;&lt;/object&gt;&lt;object type=&quot;3&quot; unique_id=&quot;1712300&quot;&gt;&lt;property id=&quot;20148&quot; value=&quot;5&quot;/&gt;&lt;property id=&quot;20300&quot; value=&quot;Slide 37 - &amp;quot;Exercise #: &amp;lt;Title&amp;gt; &amp;quot;&quot;/&gt;&lt;property id=&quot;20307&quot; value=&quot;486&quot;/&gt;&lt;/object&gt;&lt;object type=&quot;3&quot; unique_id=&quot;1712709&quot;&gt;&lt;property id=&quot;20148&quot; value=&quot;5&quot;/&gt;&lt;property id=&quot;20300&quot; value=&quot;Slide 39 - &amp;quot;Demo #: &amp;lt;Title&amp;gt; &amp;quot;&quot;/&gt;&lt;property id=&quot;20307&quot; value=&quot;487&quot;/&gt;&lt;/object&gt;&lt;object type=&quot;3&quot; unique_id=&quot;1712710&quot;&gt;&lt;property id=&quot;20148&quot; value=&quot;5&quot;/&gt;&lt;property id=&quot;20300&quot; value=&quot;Slide 40 - &amp;quot;Demo #: &amp;lt;Title&amp;gt; &amp;quot;&quot;/&gt;&lt;property id=&quot;20307&quot; value=&quot;488&quot;/&gt;&lt;/object&gt;&lt;object type=&quot;3&quot; unique_id=&quot;1714245&quot;&gt;&lt;property id=&quot;20148&quot; value=&quot;5&quot;/&gt;&lt;property id=&quot;20300&quot; value=&quot;Slide 15&quot;/&gt;&lt;property id=&quot;20307&quot; value=&quot;490&quot;/&gt;&lt;/object&gt;&lt;object type=&quot;3&quot; unique_id=&quot;1715064&quot;&gt;&lt;property id=&quot;20148&quot; value=&quot;5&quot;/&gt;&lt;property id=&quot;20300&quot; value=&quot;Slide 12 - &amp;quot;Section Divider Option 2: Title Goes Here&amp;quot;&quot;/&gt;&lt;property id=&quot;20307&quot; value=&quot;492&quot;/&gt;&lt;/object&gt;&lt;object type=&quot;3&quot; unique_id=&quot;1715961&quot;&gt;&lt;property id=&quot;20148&quot; value=&quot;5&quot;/&gt;&lt;property id=&quot;20300&quot; value=&quot;Slide 19 - &amp;quot;Concept Title - White Background&amp;quot;&quot;/&gt;&lt;property id=&quot;20307&quot; value=&quot;493&quot;/&gt;&lt;/object&gt;&lt;object type=&quot;3&quot; unique_id=&quot;1715962&quot;&gt;&lt;property id=&quot;20148&quot; value=&quot;5&quot;/&gt;&lt;property id=&quot;20300&quot; value=&quot;Slide 20 - &amp;quot;Concept Title - Black Background&amp;quot;&quot;/&gt;&lt;property id=&quot;20307&quot; value=&quot;495&quot;/&gt;&lt;/object&gt;&lt;object type=&quot;3&quot; unique_id=&quot;1715963&quot;&gt;&lt;property id=&quot;20148&quot; value=&quot;5&quot;/&gt;&lt;property id=&quot;20300&quot; value=&quot;Slide 22 - &amp;quot;Concept with Ordered List - Black Background&amp;quot;&quot;/&gt;&lt;property id=&quot;20307&quot; value=&quot;496&quot;/&gt;&lt;/object&gt;&lt;object type=&quot;3&quot; unique_id=&quot;1715964&quot;&gt;&lt;property id=&quot;20148&quot; value=&quot;5&quot;/&gt;&lt;property id=&quot;20300&quot; value=&quot;Slide 24 - &amp;quot;Concept with Unordered List - Black Background&amp;quot;&quot;/&gt;&lt;property id=&quot;20307&quot; value=&quot;497&quot;/&gt;&lt;/object&gt;&lt;object type=&quot;3&quot; unique_id=&quot;1715965&quot;&gt;&lt;property id=&quot;20148&quot; value=&quot;5&quot;/&gt;&lt;property id=&quot;20300&quot; value=&quot;Slide 26 - &amp;quot;Concept with Ordered List and Screenshot/Image - Black Background&amp;quot;&quot;/&gt;&lt;property id=&quot;20307&quot; value=&quot;498&quot;/&gt;&lt;/object&gt;&lt;object type=&quot;3&quot; unique_id=&quot;1715966&quot;&gt;&lt;property id=&quot;20148&quot; value=&quot;5&quot;/&gt;&lt;property id=&quot;20300&quot; value=&quot;Slide 28 - &amp;quot;Concept with Unordered List and Screenshot/Image - Black Background&amp;quot;&quot;/&gt;&lt;property id=&quot;20307&quot; value=&quot;499&quot;/&gt;&lt;/object&gt;&lt;object type=&quot;3&quot; unique_id=&quot;1715967&quot;&gt;&lt;property id=&quot;20148&quot; value=&quot;5&quot;/&gt;&lt;property id=&quot;20300&quot; value=&quot;Slide 30 - &amp;quot;Concept with Table - Black Background&amp;quot;&quot;/&gt;&lt;property id=&quot;20307&quot; value=&quot;500&quot;/&gt;&lt;/object&gt;&lt;object type=&quot;3&quot; unique_id=&quot;1715968&quot;&gt;&lt;property id=&quot;20148&quot; value=&quot;5&quot;/&gt;&lt;property id=&quot;20300&quot; value=&quot;Slide 32 - &amp;quot;Screenshot/Image/Graphic with Highlights and Text - Black Background&amp;quot;&quot;/&gt;&lt;property id=&quot;20307&quot; value=&quot;501&quot;/&gt;&lt;/object&gt;&lt;object type=&quot;3&quot; unique_id=&quot;1715969&quot;&gt;&lt;property id=&quot;20148&quot; value=&quot;5&quot;/&gt;&lt;property id=&quot;20300&quot; value=&quot;Slide 34 - &amp;quot;Screenshot/Image/Graphic with Only Callouts - Black Background&amp;quot;&quot;/&gt;&lt;property id=&quot;20307&quot; value=&quot;502&quot;/&gt;&lt;/object&gt;&lt;object type=&quot;3&quot; unique_id=&quot;1715970&quot;&gt;&lt;property id=&quot;20148&quot; value=&quot;5&quot;/&gt;&lt;property id=&quot;20300&quot; value=&quot;Slide 35 - &amp;quot;Exercise #: &amp;lt;Title&amp;gt; &amp;quot;&quot;/&gt;&lt;property id=&quot;20307&quot; value=&quot;494&quot;/&gt;&lt;/object&gt;&lt;/object&gt;&lt;/object&gt;&lt;/database&gt;"/>
  <p:tag name="SECTOMILLISECCONVERTED" val="1"/>
</p:tagLst>
</file>

<file path=ppt/theme/theme1.xml><?xml version="1.0" encoding="utf-8"?>
<a:theme xmlns:a="http://schemas.openxmlformats.org/drawingml/2006/main" name="1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2141BA6-A60D-4504-B299-E3AA47A5CAA5}">
  <we:reference id="6a7bd4f3-0563-43af-8c08-79110eebdff6" version="1.1.0.0" store="EXCatalog" storeType="EXCatalog"/>
  <we:alternateReferences>
    <we:reference id="WA104381155" version="1.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AF32F6FE2ADD458526FB41B98C778A" ma:contentTypeVersion="0" ma:contentTypeDescription="Create a new document." ma:contentTypeScope="" ma:versionID="f6a9ca41e4f7475940dc34e091dc1b22">
  <xsd:schema xmlns:xsd="http://www.w3.org/2001/XMLSchema" xmlns:xs="http://www.w3.org/2001/XMLSchema" xmlns:p="http://schemas.microsoft.com/office/2006/metadata/properties" targetNamespace="http://schemas.microsoft.com/office/2006/metadata/properties" ma:root="true" ma:fieldsID="90078a0fe6c183ae62661f67b7399e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C09E30-2B3D-4F6A-8AD5-C358E16490AA}">
  <ds:schemaRefs>
    <ds:schemaRef ds:uri="http://schemas.microsoft.com/sharepoint/v3/contenttype/forms"/>
  </ds:schemaRefs>
</ds:datastoreItem>
</file>

<file path=customXml/itemProps2.xml><?xml version="1.0" encoding="utf-8"?>
<ds:datastoreItem xmlns:ds="http://schemas.openxmlformats.org/officeDocument/2006/customXml" ds:itemID="{FF6238B8-8007-47FE-B2CE-366989101B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416B680-F073-4038-B9A7-1657B3F5B9D2}">
  <ds:schemaRefs>
    <ds:schemaRef ds:uri="http://purl.org/dc/terms/"/>
    <ds:schemaRef ds:uri="http://schemas.openxmlformats.org/package/2006/metadata/core-properties"/>
    <ds:schemaRef ds:uri="http://schemas.microsoft.com/office/2006/documentManagement/types"/>
    <ds:schemaRef ds:uri="34eb80ae-563d-4926-87a5-1ada9f10c4ab"/>
    <ds:schemaRef ds:uri="http://purl.org/dc/elements/1.1/"/>
    <ds:schemaRef ds:uri="http://schemas.microsoft.com/office/2006/metadata/properties"/>
    <ds:schemaRef ds:uri="0a21bdb5-467a-48db-9f65-4a929817c36a"/>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3305</Words>
  <Application>Microsoft Macintosh PowerPoint</Application>
  <PresentationFormat>Custom</PresentationFormat>
  <Paragraphs>445</Paragraphs>
  <Slides>36</Slides>
  <Notes>32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Adobe Clean</vt:lpstr>
      <vt:lpstr>Adobe Clean ExtraBold</vt:lpstr>
      <vt:lpstr>Adobe Clean Light</vt:lpstr>
      <vt:lpstr>Adobe Clean SemiLight</vt:lpstr>
      <vt:lpstr>Arial</vt:lpstr>
      <vt:lpstr>Calibri</vt:lpstr>
      <vt:lpstr>Courier New</vt:lpstr>
      <vt:lpstr>Wingdings</vt:lpstr>
      <vt:lpstr>1_Adobe Master Widescreen 2014</vt:lpstr>
      <vt:lpstr>PowerPoint Presentation</vt:lpstr>
      <vt:lpstr>JCR Nodes and Properties</vt:lpstr>
      <vt:lpstr>JCR Nodes and Properties (Cont.)</vt:lpstr>
      <vt:lpstr>Namespaces</vt:lpstr>
      <vt:lpstr>Common Node Types</vt:lpstr>
      <vt:lpstr>Folder Structure of the Repository</vt:lpstr>
      <vt:lpstr>Folder Structure of the Repository (Cont.)</vt:lpstr>
      <vt:lpstr>PowerPoint Presentation</vt:lpstr>
      <vt:lpstr>Separation of Content and Code</vt:lpstr>
      <vt:lpstr>Components: AEM Building Blocks</vt:lpstr>
      <vt:lpstr>Structure of a Component</vt:lpstr>
      <vt:lpstr>Exercise 1: Create an HTL Component</vt:lpstr>
      <vt:lpstr>Content Nodes</vt:lpstr>
      <vt:lpstr>PowerPoint Presentation</vt:lpstr>
      <vt:lpstr>Sling Resolution Process</vt:lpstr>
      <vt:lpstr>Processing Requests</vt:lpstr>
      <vt:lpstr>Processing Requests: Steps</vt:lpstr>
      <vt:lpstr>Decomposing the URL: Example</vt:lpstr>
      <vt:lpstr>Resolving Requests to Resources: Example 1</vt:lpstr>
      <vt:lpstr>Resolving Requests to Resources: Example 2</vt:lpstr>
      <vt:lpstr>URL Decomposition</vt:lpstr>
      <vt:lpstr>Exercise 3: Search for a rendering script</vt:lpstr>
      <vt:lpstr>Enable Components for Authors</vt:lpstr>
      <vt:lpstr>Exercise 4: Use the authoring interface to  add content </vt:lpstr>
      <vt:lpstr>Authoring Dialogs</vt:lpstr>
      <vt:lpstr>Component Dialog Box</vt:lpstr>
      <vt:lpstr>Copy and Customize Dialogs</vt:lpstr>
      <vt:lpstr>Exercise 5: Create an edit dialog </vt:lpstr>
      <vt:lpstr>Render different code with Sling</vt:lpstr>
      <vt:lpstr>Exercise 6: Customize selectors </vt:lpstr>
      <vt:lpstr>Sync back to your project</vt:lpstr>
      <vt:lpstr>Exercise 6: Import Quote to the Project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Experience Manager</dc:title>
  <dc:creator/>
  <cp:lastModifiedBy/>
  <cp:revision>4</cp:revision>
  <dcterms:created xsi:type="dcterms:W3CDTF">2018-03-06T01:39:18Z</dcterms:created>
  <dcterms:modified xsi:type="dcterms:W3CDTF">2021-05-20T21:22:53Z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0x0101008CAF32F6FE2ADD458526FB41B98C778A</vt:lpwstr>
  </property>
</Properties>
</file>